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0E3"/>
    <a:srgbClr val="2D8DCF"/>
    <a:srgbClr val="75BBF0"/>
    <a:srgbClr val="A0A1A8"/>
    <a:srgbClr val="FF5C00"/>
    <a:srgbClr val="ED7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AE2D4-A711-70BF-D974-A9E84FF7EE8E}" v="2494" dt="2025-01-07T21:16:00.464"/>
    <p1510:client id="{2ABE02A8-67E6-A000-C62F-C702EFEB164C}" v="393" dt="2025-01-06T21:13:10.2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37" y="9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RKI HARCHEGANI MOHAMMAD" userId="S::s306490@studenti.polito.it::33815f80-da40-4dbe-8afc-495f74e40675" providerId="AD" clId="Web-{2ABE02A8-67E6-A000-C62F-C702EFEB164C}"/>
    <pc:docChg chg="modSld">
      <pc:chgData name="TORKI HARCHEGANI MOHAMMAD" userId="S::s306490@studenti.polito.it::33815f80-da40-4dbe-8afc-495f74e40675" providerId="AD" clId="Web-{2ABE02A8-67E6-A000-C62F-C702EFEB164C}" dt="2025-01-06T21:13:10.275" v="312" actId="1076"/>
      <pc:docMkLst>
        <pc:docMk/>
      </pc:docMkLst>
      <pc:sldChg chg="addSp delSp modSp">
        <pc:chgData name="TORKI HARCHEGANI MOHAMMAD" userId="S::s306490@studenti.polito.it::33815f80-da40-4dbe-8afc-495f74e40675" providerId="AD" clId="Web-{2ABE02A8-67E6-A000-C62F-C702EFEB164C}" dt="2025-01-06T20:56:27.028" v="6"/>
        <pc:sldMkLst>
          <pc:docMk/>
          <pc:sldMk cId="1957410642" sldId="256"/>
        </pc:sldMkLst>
        <pc:spChg chg="add del mod">
          <ac:chgData name="TORKI HARCHEGANI MOHAMMAD" userId="S::s306490@studenti.polito.it::33815f80-da40-4dbe-8afc-495f74e40675" providerId="AD" clId="Web-{2ABE02A8-67E6-A000-C62F-C702EFEB164C}" dt="2025-01-06T20:56:27.028" v="6"/>
          <ac:spMkLst>
            <pc:docMk/>
            <pc:sldMk cId="1957410642" sldId="256"/>
            <ac:spMk id="2" creationId="{8DF978FC-39D9-FEFC-87A6-DC252DFEC279}"/>
          </ac:spMkLst>
        </pc:spChg>
      </pc:sldChg>
      <pc:sldChg chg="addSp modSp">
        <pc:chgData name="TORKI HARCHEGANI MOHAMMAD" userId="S::s306490@studenti.polito.it::33815f80-da40-4dbe-8afc-495f74e40675" providerId="AD" clId="Web-{2ABE02A8-67E6-A000-C62F-C702EFEB164C}" dt="2025-01-06T20:57:32.201" v="26" actId="1076"/>
        <pc:sldMkLst>
          <pc:docMk/>
          <pc:sldMk cId="3461391670" sldId="261"/>
        </pc:sldMkLst>
        <pc:spChg chg="add mod">
          <ac:chgData name="TORKI HARCHEGANI MOHAMMAD" userId="S::s306490@studenti.polito.it::33815f80-da40-4dbe-8afc-495f74e40675" providerId="AD" clId="Web-{2ABE02A8-67E6-A000-C62F-C702EFEB164C}" dt="2025-01-06T20:57:32.201" v="26" actId="1076"/>
          <ac:spMkLst>
            <pc:docMk/>
            <pc:sldMk cId="3461391670" sldId="261"/>
            <ac:spMk id="2" creationId="{8659A3F7-CE09-AF0B-2425-60E330BE17D9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0:57:26.467" v="25" actId="1076"/>
          <ac:spMkLst>
            <pc:docMk/>
            <pc:sldMk cId="3461391670" sldId="261"/>
            <ac:spMk id="4" creationId="{76028525-F4D6-68E8-CCAB-21933F2B06B3}"/>
          </ac:spMkLst>
        </pc:spChg>
      </pc:sldChg>
      <pc:sldChg chg="addSp modSp">
        <pc:chgData name="TORKI HARCHEGANI MOHAMMAD" userId="S::s306490@studenti.polito.it::33815f80-da40-4dbe-8afc-495f74e40675" providerId="AD" clId="Web-{2ABE02A8-67E6-A000-C62F-C702EFEB164C}" dt="2025-01-06T21:05:53.525" v="141"/>
        <pc:sldMkLst>
          <pc:docMk/>
          <pc:sldMk cId="3348346975" sldId="264"/>
        </pc:sldMkLst>
        <pc:spChg chg="add mod">
          <ac:chgData name="TORKI HARCHEGANI MOHAMMAD" userId="S::s306490@studenti.polito.it::33815f80-da40-4dbe-8afc-495f74e40675" providerId="AD" clId="Web-{2ABE02A8-67E6-A000-C62F-C702EFEB164C}" dt="2025-01-06T21:01:52.457" v="73" actId="14100"/>
          <ac:spMkLst>
            <pc:docMk/>
            <pc:sldMk cId="3348346975" sldId="264"/>
            <ac:spMk id="2" creationId="{2F3E301D-8D6F-0D40-9240-BA86A328BB1E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2:05.207" v="74"/>
          <ac:spMkLst>
            <pc:docMk/>
            <pc:sldMk cId="3348346975" sldId="264"/>
            <ac:spMk id="4" creationId="{B474672B-5CE4-F510-A17A-EAD749C550F5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2:05.207" v="75"/>
          <ac:spMkLst>
            <pc:docMk/>
            <pc:sldMk cId="3348346975" sldId="264"/>
            <ac:spMk id="5" creationId="{2D2CBB36-0EB2-AC00-F4F8-BFBCDECE39ED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2:05.223" v="76"/>
          <ac:spMkLst>
            <pc:docMk/>
            <pc:sldMk cId="3348346975" sldId="264"/>
            <ac:spMk id="6" creationId="{66DD656F-87D7-9A13-0EAA-8932A13E6048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1:28.253" v="69" actId="1076"/>
          <ac:spMkLst>
            <pc:docMk/>
            <pc:sldMk cId="3348346975" sldId="264"/>
            <ac:spMk id="7" creationId="{1A9A2935-B66F-F182-430E-768B85D6491C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1:28.269" v="70" actId="1076"/>
          <ac:spMkLst>
            <pc:docMk/>
            <pc:sldMk cId="3348346975" sldId="264"/>
            <ac:spMk id="8" creationId="{8E946D8C-5DE4-2AB5-BF3E-87A53A2E5F18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1:28.269" v="71" actId="1076"/>
          <ac:spMkLst>
            <pc:docMk/>
            <pc:sldMk cId="3348346975" sldId="264"/>
            <ac:spMk id="9" creationId="{6580A0A9-0D4D-64E0-C2A4-461556A04B10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1:28.269" v="72" actId="1076"/>
          <ac:spMkLst>
            <pc:docMk/>
            <pc:sldMk cId="3348346975" sldId="264"/>
            <ac:spMk id="10" creationId="{F8F016A1-6C6A-8ABD-8B61-083CBA42563A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3:44.272" v="103" actId="1076"/>
          <ac:spMkLst>
            <pc:docMk/>
            <pc:sldMk cId="3348346975" sldId="264"/>
            <ac:spMk id="11" creationId="{BAB2166C-C8DD-03D2-16E4-CE4BD036F0A4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3:38.194" v="102" actId="1076"/>
          <ac:spMkLst>
            <pc:docMk/>
            <pc:sldMk cId="3348346975" sldId="264"/>
            <ac:spMk id="12" creationId="{B49D02C8-F89C-6722-A9E3-1CD348170287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4:08.241" v="106"/>
          <ac:spMkLst>
            <pc:docMk/>
            <pc:sldMk cId="3348346975" sldId="264"/>
            <ac:spMk id="13" creationId="{660788CE-B24E-7000-A905-018378FA7B17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5:03.102" v="132" actId="1076"/>
          <ac:spMkLst>
            <pc:docMk/>
            <pc:sldMk cId="3348346975" sldId="264"/>
            <ac:spMk id="14" creationId="{E0AE276F-5FBE-BC54-9072-A1F1ECF69D58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5:48.290" v="140" actId="1076"/>
          <ac:spMkLst>
            <pc:docMk/>
            <pc:sldMk cId="3348346975" sldId="264"/>
            <ac:spMk id="15" creationId="{CCC1A2EA-614F-76C4-C573-FB160A958470}"/>
          </ac:spMkLst>
        </pc:spChg>
        <pc:spChg chg="add mod ord">
          <ac:chgData name="TORKI HARCHEGANI MOHAMMAD" userId="S::s306490@studenti.polito.it::33815f80-da40-4dbe-8afc-495f74e40675" providerId="AD" clId="Web-{2ABE02A8-67E6-A000-C62F-C702EFEB164C}" dt="2025-01-06T21:05:53.525" v="141"/>
          <ac:spMkLst>
            <pc:docMk/>
            <pc:sldMk cId="3348346975" sldId="264"/>
            <ac:spMk id="16" creationId="{DE41884E-7149-31E3-156A-7605571EFD8B}"/>
          </ac:spMkLst>
        </pc:spChg>
      </pc:sldChg>
      <pc:sldChg chg="addSp delSp modSp">
        <pc:chgData name="TORKI HARCHEGANI MOHAMMAD" userId="S::s306490@studenti.polito.it::33815f80-da40-4dbe-8afc-495f74e40675" providerId="AD" clId="Web-{2ABE02A8-67E6-A000-C62F-C702EFEB164C}" dt="2025-01-06T21:11:51.305" v="302" actId="1076"/>
        <pc:sldMkLst>
          <pc:docMk/>
          <pc:sldMk cId="1233981528" sldId="265"/>
        </pc:sldMkLst>
        <pc:spChg chg="add mod">
          <ac:chgData name="TORKI HARCHEGANI MOHAMMAD" userId="S::s306490@studenti.polito.it::33815f80-da40-4dbe-8afc-495f74e40675" providerId="AD" clId="Web-{2ABE02A8-67E6-A000-C62F-C702EFEB164C}" dt="2025-01-06T21:08:25.450" v="197" actId="1076"/>
          <ac:spMkLst>
            <pc:docMk/>
            <pc:sldMk cId="1233981528" sldId="265"/>
            <ac:spMk id="2" creationId="{076C5ADE-6EA6-952B-D286-36F018D45238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32.260" v="146" actId="1076"/>
          <ac:spMkLst>
            <pc:docMk/>
            <pc:sldMk cId="1233981528" sldId="265"/>
            <ac:spMk id="4" creationId="{D6883350-4C8D-E426-76A0-37F8703D0DF6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35.401" v="148" actId="1076"/>
          <ac:spMkLst>
            <pc:docMk/>
            <pc:sldMk cId="1233981528" sldId="265"/>
            <ac:spMk id="5" creationId="{09A90B39-A0DD-A20F-ED75-E2BB383B7626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38.573" v="150" actId="1076"/>
          <ac:spMkLst>
            <pc:docMk/>
            <pc:sldMk cId="1233981528" sldId="265"/>
            <ac:spMk id="6" creationId="{45E12412-2823-191D-A9B0-EB3529AF12B9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42.557" v="152" actId="1076"/>
          <ac:spMkLst>
            <pc:docMk/>
            <pc:sldMk cId="1233981528" sldId="265"/>
            <ac:spMk id="7" creationId="{C8E01899-E212-F8D0-333B-1EB1316CE6D1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48.932" v="154" actId="1076"/>
          <ac:spMkLst>
            <pc:docMk/>
            <pc:sldMk cId="1233981528" sldId="265"/>
            <ac:spMk id="8" creationId="{8D69DEAF-DE14-3B0A-FAE0-54540516031D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53.167" v="156" actId="1076"/>
          <ac:spMkLst>
            <pc:docMk/>
            <pc:sldMk cId="1233981528" sldId="265"/>
            <ac:spMk id="9" creationId="{5408F1E5-1E2C-0227-5074-3FB654C9F123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6:58.589" v="158" actId="1076"/>
          <ac:spMkLst>
            <pc:docMk/>
            <pc:sldMk cId="1233981528" sldId="265"/>
            <ac:spMk id="10" creationId="{9DDF19FE-4E33-E72F-B4F3-2CA6E9A189C1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75"/>
          <ac:spMkLst>
            <pc:docMk/>
            <pc:sldMk cId="1233981528" sldId="265"/>
            <ac:spMk id="11" creationId="{CA527967-ADF0-20EC-1CEB-EDD516B8E876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76"/>
          <ac:spMkLst>
            <pc:docMk/>
            <pc:sldMk cId="1233981528" sldId="265"/>
            <ac:spMk id="12" creationId="{EC74A93C-7711-95F2-5DA0-FB8702AF88D8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77"/>
          <ac:spMkLst>
            <pc:docMk/>
            <pc:sldMk cId="1233981528" sldId="265"/>
            <ac:spMk id="13" creationId="{14279A28-ABFE-F004-2880-5003E70279CB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78"/>
          <ac:spMkLst>
            <pc:docMk/>
            <pc:sldMk cId="1233981528" sldId="265"/>
            <ac:spMk id="14" creationId="{7544CFA9-727C-7F46-2157-3187356F12A9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79"/>
          <ac:spMkLst>
            <pc:docMk/>
            <pc:sldMk cId="1233981528" sldId="265"/>
            <ac:spMk id="15" creationId="{C98C9B82-3CE5-FD2B-23EF-29222D0B542F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80"/>
          <ac:spMkLst>
            <pc:docMk/>
            <pc:sldMk cId="1233981528" sldId="265"/>
            <ac:spMk id="16" creationId="{AC41382C-72CE-3CE5-B37D-5F96DD6D87BD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53" v="181"/>
          <ac:spMkLst>
            <pc:docMk/>
            <pc:sldMk cId="1233981528" sldId="265"/>
            <ac:spMk id="17" creationId="{A859E392-ABCF-CEB5-2D77-49B59E24491E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7:50.684" v="182"/>
          <ac:spMkLst>
            <pc:docMk/>
            <pc:sldMk cId="1233981528" sldId="265"/>
            <ac:spMk id="18" creationId="{B732B2B8-33BA-8C97-14FC-7ECBD759F75F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09:45.708" v="228" actId="14100"/>
          <ac:spMkLst>
            <pc:docMk/>
            <pc:sldMk cId="1233981528" sldId="265"/>
            <ac:spMk id="19" creationId="{000025B3-F5AB-598E-0B44-27D1039760AA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39.895" v="227"/>
          <ac:spMkLst>
            <pc:docMk/>
            <pc:sldMk cId="1233981528" sldId="265"/>
            <ac:spMk id="20" creationId="{29B3F29F-6CBA-B655-8EAC-539DE8F9A29E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36.567" v="225"/>
          <ac:spMkLst>
            <pc:docMk/>
            <pc:sldMk cId="1233981528" sldId="265"/>
            <ac:spMk id="21" creationId="{70BABC99-DCE2-8FCB-B432-380BB138432E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31.817" v="223"/>
          <ac:spMkLst>
            <pc:docMk/>
            <pc:sldMk cId="1233981528" sldId="265"/>
            <ac:spMk id="22" creationId="{2B579AA3-E281-9563-DBD3-241E2A5F0B01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28.505" v="221"/>
          <ac:spMkLst>
            <pc:docMk/>
            <pc:sldMk cId="1233981528" sldId="265"/>
            <ac:spMk id="23" creationId="{AFD18B33-ABD9-4C24-7827-C06D1F1246BB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23.911" v="219"/>
          <ac:spMkLst>
            <pc:docMk/>
            <pc:sldMk cId="1233981528" sldId="265"/>
            <ac:spMk id="24" creationId="{D002A6AA-7B63-ECBF-9551-C80080BC9E97}"/>
          </ac:spMkLst>
        </pc:spChg>
        <pc:spChg chg="add del mod">
          <ac:chgData name="TORKI HARCHEGANI MOHAMMAD" userId="S::s306490@studenti.polito.it::33815f80-da40-4dbe-8afc-495f74e40675" providerId="AD" clId="Web-{2ABE02A8-67E6-A000-C62F-C702EFEB164C}" dt="2025-01-06T21:09:17.879" v="217"/>
          <ac:spMkLst>
            <pc:docMk/>
            <pc:sldMk cId="1233981528" sldId="265"/>
            <ac:spMk id="25" creationId="{FE024C93-88A7-A28F-1CA7-8E0B210C3CC5}"/>
          </ac:spMkLst>
        </pc:spChg>
        <pc:spChg chg="add del">
          <ac:chgData name="TORKI HARCHEGANI MOHAMMAD" userId="S::s306490@studenti.polito.it::33815f80-da40-4dbe-8afc-495f74e40675" providerId="AD" clId="Web-{2ABE02A8-67E6-A000-C62F-C702EFEB164C}" dt="2025-01-06T21:09:07.785" v="214"/>
          <ac:spMkLst>
            <pc:docMk/>
            <pc:sldMk cId="1233981528" sldId="265"/>
            <ac:spMk id="26" creationId="{9B326CB7-2037-2ECF-EA96-0CFECFAC877D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0:56.725" v="244" actId="20577"/>
          <ac:spMkLst>
            <pc:docMk/>
            <pc:sldMk cId="1233981528" sldId="265"/>
            <ac:spMk id="27" creationId="{73AAF7DA-BC32-963B-3619-AC9251439021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00.225" v="245" actId="20577"/>
          <ac:spMkLst>
            <pc:docMk/>
            <pc:sldMk cId="1233981528" sldId="265"/>
            <ac:spMk id="28" creationId="{305C52EC-CB4D-0F53-B4BC-6D51E0A1F7BC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08.132" v="254" actId="20577"/>
          <ac:spMkLst>
            <pc:docMk/>
            <pc:sldMk cId="1233981528" sldId="265"/>
            <ac:spMk id="29" creationId="{E8E019FE-469E-2317-946A-646ADDB73E6B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11.679" v="256" actId="20577"/>
          <ac:spMkLst>
            <pc:docMk/>
            <pc:sldMk cId="1233981528" sldId="265"/>
            <ac:spMk id="30" creationId="{E071392C-B3E1-5989-7FCF-D8B51D5F4DE1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15.273" v="258" actId="20577"/>
          <ac:spMkLst>
            <pc:docMk/>
            <pc:sldMk cId="1233981528" sldId="265"/>
            <ac:spMk id="31" creationId="{D85644D4-D7A9-3A65-D49D-CC6FEA4C7935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17.413" v="260" actId="20577"/>
          <ac:spMkLst>
            <pc:docMk/>
            <pc:sldMk cId="1233981528" sldId="265"/>
            <ac:spMk id="32" creationId="{D41B6C81-6A85-5186-22D6-E26170E97017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19.851" v="262" actId="20577"/>
          <ac:spMkLst>
            <pc:docMk/>
            <pc:sldMk cId="1233981528" sldId="265"/>
            <ac:spMk id="33" creationId="{9FEB70AB-C637-9953-BF0C-4CA2B78EFD91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27" v="295" actId="1076"/>
          <ac:spMkLst>
            <pc:docMk/>
            <pc:sldMk cId="1233981528" sldId="265"/>
            <ac:spMk id="34" creationId="{50E9705F-C1CC-E514-2AC3-ECAD71ED5202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42" v="296" actId="1076"/>
          <ac:spMkLst>
            <pc:docMk/>
            <pc:sldMk cId="1233981528" sldId="265"/>
            <ac:spMk id="35" creationId="{11C4AD0D-D904-24FF-B743-436161E5C29C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58" v="297" actId="1076"/>
          <ac:spMkLst>
            <pc:docMk/>
            <pc:sldMk cId="1233981528" sldId="265"/>
            <ac:spMk id="36" creationId="{09FD0314-0C9D-F7C8-94F2-5F9110C7D993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58" v="298" actId="1076"/>
          <ac:spMkLst>
            <pc:docMk/>
            <pc:sldMk cId="1233981528" sldId="265"/>
            <ac:spMk id="37" creationId="{B4442326-8B70-3EE0-1FC5-CBA3B7B23585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73" v="299" actId="1076"/>
          <ac:spMkLst>
            <pc:docMk/>
            <pc:sldMk cId="1233981528" sldId="265"/>
            <ac:spMk id="38" creationId="{F32B623E-12E8-AACC-CF27-AA914AB20A4E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89" v="300" actId="1076"/>
          <ac:spMkLst>
            <pc:docMk/>
            <pc:sldMk cId="1233981528" sldId="265"/>
            <ac:spMk id="39" creationId="{3B949755-A648-E336-5A13-112407B0B03D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289" v="301" actId="1076"/>
          <ac:spMkLst>
            <pc:docMk/>
            <pc:sldMk cId="1233981528" sldId="265"/>
            <ac:spMk id="40" creationId="{3FC21FC6-9F57-F833-93F7-1F571662B217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1:51.305" v="302" actId="1076"/>
          <ac:spMkLst>
            <pc:docMk/>
            <pc:sldMk cId="1233981528" sldId="265"/>
            <ac:spMk id="41" creationId="{C9286EEC-9AEF-A635-8BB9-99ACE7FACB55}"/>
          </ac:spMkLst>
        </pc:spChg>
        <pc:picChg chg="mod">
          <ac:chgData name="TORKI HARCHEGANI MOHAMMAD" userId="S::s306490@studenti.polito.it::33815f80-da40-4dbe-8afc-495f74e40675" providerId="AD" clId="Web-{2ABE02A8-67E6-A000-C62F-C702EFEB164C}" dt="2025-01-06T21:09:05.488" v="213" actId="1076"/>
          <ac:picMkLst>
            <pc:docMk/>
            <pc:sldMk cId="1233981528" sldId="265"/>
            <ac:picMk id="3" creationId="{0618273E-9740-E192-0E28-585F13134900}"/>
          </ac:picMkLst>
        </pc:picChg>
      </pc:sldChg>
      <pc:sldChg chg="addSp modSp">
        <pc:chgData name="TORKI HARCHEGANI MOHAMMAD" userId="S::s306490@studenti.polito.it::33815f80-da40-4dbe-8afc-495f74e40675" providerId="AD" clId="Web-{2ABE02A8-67E6-A000-C62F-C702EFEB164C}" dt="2025-01-06T21:12:31.884" v="308" actId="1076"/>
        <pc:sldMkLst>
          <pc:docMk/>
          <pc:sldMk cId="3433800208" sldId="266"/>
        </pc:sldMkLst>
        <pc:spChg chg="add mod">
          <ac:chgData name="TORKI HARCHEGANI MOHAMMAD" userId="S::s306490@studenti.polito.it::33815f80-da40-4dbe-8afc-495f74e40675" providerId="AD" clId="Web-{2ABE02A8-67E6-A000-C62F-C702EFEB164C}" dt="2025-01-06T21:12:31.884" v="308" actId="1076"/>
          <ac:spMkLst>
            <pc:docMk/>
            <pc:sldMk cId="3433800208" sldId="266"/>
            <ac:spMk id="4" creationId="{376C0779-7C2F-6207-17AB-6375558BE30B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2:23.227" v="306" actId="1076"/>
          <ac:spMkLst>
            <pc:docMk/>
            <pc:sldMk cId="3433800208" sldId="266"/>
            <ac:spMk id="6" creationId="{7815E08D-CAF8-CD6A-9810-15EEE50403B9}"/>
          </ac:spMkLst>
        </pc:spChg>
      </pc:sldChg>
      <pc:sldChg chg="addSp modSp">
        <pc:chgData name="TORKI HARCHEGANI MOHAMMAD" userId="S::s306490@studenti.polito.it::33815f80-da40-4dbe-8afc-495f74e40675" providerId="AD" clId="Web-{2ABE02A8-67E6-A000-C62F-C702EFEB164C}" dt="2025-01-06T21:13:10.275" v="312" actId="1076"/>
        <pc:sldMkLst>
          <pc:docMk/>
          <pc:sldMk cId="3443002389" sldId="268"/>
        </pc:sldMkLst>
        <pc:spChg chg="add mod">
          <ac:chgData name="TORKI HARCHEGANI MOHAMMAD" userId="S::s306490@studenti.polito.it::33815f80-da40-4dbe-8afc-495f74e40675" providerId="AD" clId="Web-{2ABE02A8-67E6-A000-C62F-C702EFEB164C}" dt="2025-01-06T21:13:10.275" v="311" actId="1076"/>
          <ac:spMkLst>
            <pc:docMk/>
            <pc:sldMk cId="3443002389" sldId="268"/>
            <ac:spMk id="4" creationId="{D7218B87-A71E-12F0-4619-3AA6C7767E52}"/>
          </ac:spMkLst>
        </pc:spChg>
        <pc:spChg chg="add mod">
          <ac:chgData name="TORKI HARCHEGANI MOHAMMAD" userId="S::s306490@studenti.polito.it::33815f80-da40-4dbe-8afc-495f74e40675" providerId="AD" clId="Web-{2ABE02A8-67E6-A000-C62F-C702EFEB164C}" dt="2025-01-06T21:13:10.275" v="312" actId="1076"/>
          <ac:spMkLst>
            <pc:docMk/>
            <pc:sldMk cId="3443002389" sldId="268"/>
            <ac:spMk id="6" creationId="{33534550-B41F-F9E7-7797-96DB07A63697}"/>
          </ac:spMkLst>
        </pc:spChg>
      </pc:sldChg>
    </pc:docChg>
  </pc:docChgLst>
  <pc:docChgLst>
    <pc:chgData name="TORKI HARCHEGANI MOHAMMAD" userId="S::s306490@studenti.polito.it::33815f80-da40-4dbe-8afc-495f74e40675" providerId="AD" clId="Web-{2A7AE2D4-A711-70BF-D974-A9E84FF7EE8E}"/>
    <pc:docChg chg="addSld delSld modSld">
      <pc:chgData name="TORKI HARCHEGANI MOHAMMAD" userId="S::s306490@studenti.polito.it::33815f80-da40-4dbe-8afc-495f74e40675" providerId="AD" clId="Web-{2A7AE2D4-A711-70BF-D974-A9E84FF7EE8E}" dt="2025-01-07T21:15:55.324" v="1832" actId="20577"/>
      <pc:docMkLst>
        <pc:docMk/>
      </pc:docMkLst>
      <pc:sldChg chg="addSp delSp modSp">
        <pc:chgData name="TORKI HARCHEGANI MOHAMMAD" userId="S::s306490@studenti.polito.it::33815f80-da40-4dbe-8afc-495f74e40675" providerId="AD" clId="Web-{2A7AE2D4-A711-70BF-D974-A9E84FF7EE8E}" dt="2025-01-07T21:15:55.324" v="1832" actId="20577"/>
        <pc:sldMkLst>
          <pc:docMk/>
          <pc:sldMk cId="3928965685" sldId="278"/>
        </pc:sldMkLst>
        <pc:spChg chg="add del">
          <ac:chgData name="TORKI HARCHEGANI MOHAMMAD" userId="S::s306490@studenti.polito.it::33815f80-da40-4dbe-8afc-495f74e40675" providerId="AD" clId="Web-{2A7AE2D4-A711-70BF-D974-A9E84FF7EE8E}" dt="2025-01-07T16:12:11.544" v="1"/>
          <ac:spMkLst>
            <pc:docMk/>
            <pc:sldMk cId="3928965685" sldId="278"/>
            <ac:spMk id="2" creationId="{195C6B0C-80D5-963C-6BB2-246DA1E9144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2:25.514" v="6"/>
          <ac:spMkLst>
            <pc:docMk/>
            <pc:sldMk cId="3928965685" sldId="278"/>
            <ac:spMk id="4" creationId="{606B6FFD-A439-243E-017E-6E0F01A1C3AE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6:12:42.655" v="10"/>
          <ac:spMkLst>
            <pc:docMk/>
            <pc:sldMk cId="3928965685" sldId="278"/>
            <ac:spMk id="5" creationId="{EE6CCD46-1861-4AF2-049C-C6F067D83DD8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3:18.001" v="16" actId="14100"/>
          <ac:spMkLst>
            <pc:docMk/>
            <pc:sldMk cId="3928965685" sldId="278"/>
            <ac:spMk id="7" creationId="{7258010C-8C2E-CFA5-0546-84BA7DFDB73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4:14.973" v="36" actId="14100"/>
          <ac:spMkLst>
            <pc:docMk/>
            <pc:sldMk cId="3928965685" sldId="278"/>
            <ac:spMk id="8" creationId="{C3AE2D59-53F3-8AE6-EA5E-588DAB1D1AD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21:15:55.324" v="1832" actId="20577"/>
          <ac:spMkLst>
            <pc:docMk/>
            <pc:sldMk cId="3928965685" sldId="278"/>
            <ac:spMk id="9" creationId="{26D3BCD3-EA93-144F-042D-E1BCED6B96A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4:39.771" v="46" actId="1076"/>
          <ac:spMkLst>
            <pc:docMk/>
            <pc:sldMk cId="3928965685" sldId="278"/>
            <ac:spMk id="10" creationId="{57AD2052-4531-BC18-3D3C-602469A2474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21:15:44.980" v="1830" actId="20577"/>
          <ac:spMkLst>
            <pc:docMk/>
            <pc:sldMk cId="3928965685" sldId="278"/>
            <ac:spMk id="11" creationId="{D186DE73-99D5-0942-AEDB-1691F0B9EB4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4:32.068" v="42" actId="1076"/>
          <ac:spMkLst>
            <pc:docMk/>
            <pc:sldMk cId="3928965685" sldId="278"/>
            <ac:spMk id="12" creationId="{92DCEF63-AFEA-2CC5-1ED1-D99A4529DF57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21:15:50.448" v="1831" actId="20577"/>
          <ac:spMkLst>
            <pc:docMk/>
            <pc:sldMk cId="3928965685" sldId="278"/>
            <ac:spMk id="13" creationId="{90A8C169-105E-E669-CB62-4592F98630A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4:54.303" v="52" actId="1076"/>
          <ac:spMkLst>
            <pc:docMk/>
            <pc:sldMk cId="3928965685" sldId="278"/>
            <ac:spMk id="14" creationId="{170C8AE6-E4E7-BCF6-253A-300D6C69C137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5:01.960" v="62" actId="20577"/>
          <ac:spMkLst>
            <pc:docMk/>
            <pc:sldMk cId="3928965685" sldId="278"/>
            <ac:spMk id="15" creationId="{DF176BD0-0B6A-E340-7655-A1043A879468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16:49.528" v="84" actId="20577"/>
        <pc:sldMkLst>
          <pc:docMk/>
          <pc:sldMk cId="2888762592" sldId="281"/>
        </pc:sldMkLst>
        <pc:spChg chg="add mod">
          <ac:chgData name="TORKI HARCHEGANI MOHAMMAD" userId="S::s306490@studenti.polito.it::33815f80-da40-4dbe-8afc-495f74e40675" providerId="AD" clId="Web-{2A7AE2D4-A711-70BF-D974-A9E84FF7EE8E}" dt="2025-01-07T16:15:52.681" v="73" actId="1076"/>
          <ac:spMkLst>
            <pc:docMk/>
            <pc:sldMk cId="2888762592" sldId="281"/>
            <ac:spMk id="4" creationId="{F447CD3C-5726-4C9A-87DC-5C03E4BCE0D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5:52.697" v="74" actId="1076"/>
          <ac:spMkLst>
            <pc:docMk/>
            <pc:sldMk cId="2888762592" sldId="281"/>
            <ac:spMk id="6" creationId="{184497A5-6A90-81A3-4EFD-23301FDFBC85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6:30.246" v="81" actId="1076"/>
          <ac:spMkLst>
            <pc:docMk/>
            <pc:sldMk cId="2888762592" sldId="281"/>
            <ac:spMk id="7" creationId="{838B64CA-5642-229B-E501-8979ACC371E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6:49.528" v="84" actId="20577"/>
          <ac:spMkLst>
            <pc:docMk/>
            <pc:sldMk cId="2888762592" sldId="281"/>
            <ac:spMk id="8" creationId="{C1A633C5-786F-2102-C7AB-58C12FFD5818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6:55.903" v="88"/>
        <pc:sldMkLst>
          <pc:docMk/>
          <pc:sldMk cId="1656486065" sldId="282"/>
        </pc:sldMkLst>
        <pc:spChg chg="add">
          <ac:chgData name="TORKI HARCHEGANI MOHAMMAD" userId="S::s306490@studenti.polito.it::33815f80-da40-4dbe-8afc-495f74e40675" providerId="AD" clId="Web-{2A7AE2D4-A711-70BF-D974-A9E84FF7EE8E}" dt="2025-01-07T16:16:55.872" v="85"/>
          <ac:spMkLst>
            <pc:docMk/>
            <pc:sldMk cId="1656486065" sldId="282"/>
            <ac:spMk id="4" creationId="{A3CB13ED-716A-5293-42AA-A4F5D2704B7D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6:55.888" v="86"/>
          <ac:spMkLst>
            <pc:docMk/>
            <pc:sldMk cId="1656486065" sldId="282"/>
            <ac:spMk id="6" creationId="{A204F8D8-ACB4-5B57-ED36-1C89D3668F0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6:55.888" v="87"/>
          <ac:spMkLst>
            <pc:docMk/>
            <pc:sldMk cId="1656486065" sldId="282"/>
            <ac:spMk id="8" creationId="{7A0264E2-2E8A-3389-BBAA-72983803A588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6:55.903" v="88"/>
          <ac:spMkLst>
            <pc:docMk/>
            <pc:sldMk cId="1656486065" sldId="282"/>
            <ac:spMk id="10" creationId="{3913B236-D290-B32A-C9A6-C85119064288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7:00.716" v="92"/>
        <pc:sldMkLst>
          <pc:docMk/>
          <pc:sldMk cId="2772884428" sldId="283"/>
        </pc:sldMkLst>
        <pc:spChg chg="add">
          <ac:chgData name="TORKI HARCHEGANI MOHAMMAD" userId="S::s306490@studenti.polito.it::33815f80-da40-4dbe-8afc-495f74e40675" providerId="AD" clId="Web-{2A7AE2D4-A711-70BF-D974-A9E84FF7EE8E}" dt="2025-01-07T16:17:00.685" v="89"/>
          <ac:spMkLst>
            <pc:docMk/>
            <pc:sldMk cId="2772884428" sldId="283"/>
            <ac:spMk id="4" creationId="{70C6B145-B285-2FAF-AA4E-33AB53527A1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0.700" v="90"/>
          <ac:spMkLst>
            <pc:docMk/>
            <pc:sldMk cId="2772884428" sldId="283"/>
            <ac:spMk id="6" creationId="{BB9857BB-53E1-05DE-FA9A-189D15A911E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0.700" v="91"/>
          <ac:spMkLst>
            <pc:docMk/>
            <pc:sldMk cId="2772884428" sldId="283"/>
            <ac:spMk id="8" creationId="{CC72F204-3C4C-1DFE-76CA-26DC2F4CDC28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0.716" v="92"/>
          <ac:spMkLst>
            <pc:docMk/>
            <pc:sldMk cId="2772884428" sldId="283"/>
            <ac:spMk id="10" creationId="{D6AB139E-0CDF-638D-CEB2-43D4C2F6463E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7:03.716" v="96"/>
        <pc:sldMkLst>
          <pc:docMk/>
          <pc:sldMk cId="4003102989" sldId="284"/>
        </pc:sldMkLst>
        <pc:spChg chg="add">
          <ac:chgData name="TORKI HARCHEGANI MOHAMMAD" userId="S::s306490@studenti.polito.it::33815f80-da40-4dbe-8afc-495f74e40675" providerId="AD" clId="Web-{2A7AE2D4-A711-70BF-D974-A9E84FF7EE8E}" dt="2025-01-07T16:17:03.685" v="93"/>
          <ac:spMkLst>
            <pc:docMk/>
            <pc:sldMk cId="4003102989" sldId="284"/>
            <ac:spMk id="4" creationId="{E2C0E66E-DF19-E776-3929-DE40A0A64C0E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3.701" v="94"/>
          <ac:spMkLst>
            <pc:docMk/>
            <pc:sldMk cId="4003102989" sldId="284"/>
            <ac:spMk id="6" creationId="{BD8E8CE3-9BF8-F30A-C31A-FA172608BCF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3.701" v="95"/>
          <ac:spMkLst>
            <pc:docMk/>
            <pc:sldMk cId="4003102989" sldId="284"/>
            <ac:spMk id="8" creationId="{5E87EDD6-F872-CDEF-AC04-C40B8F3329C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3.716" v="96"/>
          <ac:spMkLst>
            <pc:docMk/>
            <pc:sldMk cId="4003102989" sldId="284"/>
            <ac:spMk id="10" creationId="{9BF0CFD2-C4A2-2499-C939-E613EC500121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7:09.873" v="100"/>
        <pc:sldMkLst>
          <pc:docMk/>
          <pc:sldMk cId="819516588" sldId="285"/>
        </pc:sldMkLst>
        <pc:spChg chg="add">
          <ac:chgData name="TORKI HARCHEGANI MOHAMMAD" userId="S::s306490@studenti.polito.it::33815f80-da40-4dbe-8afc-495f74e40675" providerId="AD" clId="Web-{2A7AE2D4-A711-70BF-D974-A9E84FF7EE8E}" dt="2025-01-07T16:17:09.857" v="97"/>
          <ac:spMkLst>
            <pc:docMk/>
            <pc:sldMk cId="819516588" sldId="285"/>
            <ac:spMk id="4" creationId="{811A518B-52E6-7330-9701-A9036104126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9.857" v="98"/>
          <ac:spMkLst>
            <pc:docMk/>
            <pc:sldMk cId="819516588" sldId="285"/>
            <ac:spMk id="6" creationId="{02A13B7C-25AF-DC6A-B6B5-F9812C3831E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9.873" v="99"/>
          <ac:spMkLst>
            <pc:docMk/>
            <pc:sldMk cId="819516588" sldId="285"/>
            <ac:spMk id="8" creationId="{B5B76211-3C99-B5DD-663F-6BE96A72805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09.873" v="100"/>
          <ac:spMkLst>
            <pc:docMk/>
            <pc:sldMk cId="819516588" sldId="285"/>
            <ac:spMk id="10" creationId="{449D0EB2-5324-EE52-9A8E-D98AC33BC982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7:14.420" v="104"/>
        <pc:sldMkLst>
          <pc:docMk/>
          <pc:sldMk cId="427310473" sldId="286"/>
        </pc:sldMkLst>
        <pc:spChg chg="add">
          <ac:chgData name="TORKI HARCHEGANI MOHAMMAD" userId="S::s306490@studenti.polito.it::33815f80-da40-4dbe-8afc-495f74e40675" providerId="AD" clId="Web-{2A7AE2D4-A711-70BF-D974-A9E84FF7EE8E}" dt="2025-01-07T16:17:14.404" v="101"/>
          <ac:spMkLst>
            <pc:docMk/>
            <pc:sldMk cId="427310473" sldId="286"/>
            <ac:spMk id="4" creationId="{5BBFC52C-2A93-F933-7DF5-3E2A5417F4F5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4.420" v="102"/>
          <ac:spMkLst>
            <pc:docMk/>
            <pc:sldMk cId="427310473" sldId="286"/>
            <ac:spMk id="6" creationId="{FD4A8D0C-B8DC-403B-6B39-2F7E0A0CA67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4.420" v="103"/>
          <ac:spMkLst>
            <pc:docMk/>
            <pc:sldMk cId="427310473" sldId="286"/>
            <ac:spMk id="8" creationId="{18C662E6-5955-39B8-8F3F-826A9CE9AE4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4.420" v="104"/>
          <ac:spMkLst>
            <pc:docMk/>
            <pc:sldMk cId="427310473" sldId="286"/>
            <ac:spMk id="10" creationId="{EB1EB714-EA6C-5A9C-8BAB-8FF96324F0C7}"/>
          </ac:spMkLst>
        </pc:spChg>
      </pc:sldChg>
      <pc:sldChg chg="addSp">
        <pc:chgData name="TORKI HARCHEGANI MOHAMMAD" userId="S::s306490@studenti.polito.it::33815f80-da40-4dbe-8afc-495f74e40675" providerId="AD" clId="Web-{2A7AE2D4-A711-70BF-D974-A9E84FF7EE8E}" dt="2025-01-07T16:17:18.451" v="108"/>
        <pc:sldMkLst>
          <pc:docMk/>
          <pc:sldMk cId="362305926" sldId="287"/>
        </pc:sldMkLst>
        <pc:spChg chg="add">
          <ac:chgData name="TORKI HARCHEGANI MOHAMMAD" userId="S::s306490@studenti.polito.it::33815f80-da40-4dbe-8afc-495f74e40675" providerId="AD" clId="Web-{2A7AE2D4-A711-70BF-D974-A9E84FF7EE8E}" dt="2025-01-07T16:17:18.420" v="105"/>
          <ac:spMkLst>
            <pc:docMk/>
            <pc:sldMk cId="362305926" sldId="287"/>
            <ac:spMk id="4" creationId="{24E793BE-8BA4-CAD1-B5E1-59BB6492FCB8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8.436" v="106"/>
          <ac:spMkLst>
            <pc:docMk/>
            <pc:sldMk cId="362305926" sldId="287"/>
            <ac:spMk id="6" creationId="{684090BC-FF6D-45DF-63A7-3FEE0164135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8.436" v="107"/>
          <ac:spMkLst>
            <pc:docMk/>
            <pc:sldMk cId="362305926" sldId="287"/>
            <ac:spMk id="8" creationId="{33309BD1-71FF-1F1C-5B3B-B7C1CF85E8AB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17:18.451" v="108"/>
          <ac:spMkLst>
            <pc:docMk/>
            <pc:sldMk cId="362305926" sldId="287"/>
            <ac:spMk id="10" creationId="{7E7E17C3-6A24-F18E-50D8-7A0D020D02B8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6:23:47.348" v="233" actId="20577"/>
        <pc:sldMkLst>
          <pc:docMk/>
          <pc:sldMk cId="4121373754" sldId="290"/>
        </pc:sldMkLst>
        <pc:spChg chg="add mod">
          <ac:chgData name="TORKI HARCHEGANI MOHAMMAD" userId="S::s306490@studenti.polito.it::33815f80-da40-4dbe-8afc-495f74e40675" providerId="AD" clId="Web-{2A7AE2D4-A711-70BF-D974-A9E84FF7EE8E}" dt="2025-01-07T16:18:09.501" v="126" actId="1076"/>
          <ac:spMkLst>
            <pc:docMk/>
            <pc:sldMk cId="4121373754" sldId="290"/>
            <ac:spMk id="4" creationId="{CC3E7F0C-9891-EC95-55A7-8B43B64A433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8:09.501" v="125" actId="1076"/>
          <ac:spMkLst>
            <pc:docMk/>
            <pc:sldMk cId="4121373754" sldId="290"/>
            <ac:spMk id="6" creationId="{FFA899DD-D8B6-B306-5988-F2194C354459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17:31.890" v="114"/>
          <ac:spMkLst>
            <pc:docMk/>
            <pc:sldMk cId="4121373754" sldId="290"/>
            <ac:spMk id="8" creationId="{CC1344AF-7B82-7FDF-A2D0-E9A4827659CC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17:31.890" v="113"/>
          <ac:spMkLst>
            <pc:docMk/>
            <pc:sldMk cId="4121373754" sldId="290"/>
            <ac:spMk id="10" creationId="{3C780930-C934-A5E8-0F9B-61CDB3F2A265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18:15.705" v="130"/>
          <ac:spMkLst>
            <pc:docMk/>
            <pc:sldMk cId="4121373754" sldId="290"/>
            <ac:spMk id="11" creationId="{AE424FBA-C788-CA07-575C-D1206AC7154B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18:13.579" v="129"/>
          <ac:spMkLst>
            <pc:docMk/>
            <pc:sldMk cId="4121373754" sldId="290"/>
            <ac:spMk id="12" creationId="{1E28AC9A-830F-7734-91F7-58C34FBBAC2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9:14.817" v="155" actId="14100"/>
          <ac:spMkLst>
            <pc:docMk/>
            <pc:sldMk cId="4121373754" sldId="290"/>
            <ac:spMk id="13" creationId="{0F6051DD-13C1-BA2F-6363-DBE55100C1E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19:52.007" v="165" actId="1076"/>
          <ac:spMkLst>
            <pc:docMk/>
            <pc:sldMk cId="4121373754" sldId="290"/>
            <ac:spMk id="14" creationId="{B96EFB4B-16F3-1DC0-42DE-EB08B8CC14F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0:00.413" v="168" actId="1076"/>
          <ac:spMkLst>
            <pc:docMk/>
            <pc:sldMk cId="4121373754" sldId="290"/>
            <ac:spMk id="15" creationId="{496841FB-66C4-C9C2-408A-A85020AC24F8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0:15.258" v="171" actId="20577"/>
          <ac:spMkLst>
            <pc:docMk/>
            <pc:sldMk cId="4121373754" sldId="290"/>
            <ac:spMk id="16" creationId="{5607DB13-71B0-0FFD-27CD-515A3E8C55A5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1:51.576" v="192" actId="14100"/>
          <ac:spMkLst>
            <pc:docMk/>
            <pc:sldMk cId="4121373754" sldId="290"/>
            <ac:spMk id="17" creationId="{781F6E9A-4836-48F5-4EC0-A95F4EC4E19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2:00.342" v="193" actId="1076"/>
          <ac:spMkLst>
            <pc:docMk/>
            <pc:sldMk cId="4121373754" sldId="290"/>
            <ac:spMk id="18" creationId="{B6E89520-ADA2-E396-5A7B-76B4718CF86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2:10.515" v="196" actId="1076"/>
          <ac:spMkLst>
            <pc:docMk/>
            <pc:sldMk cId="4121373754" sldId="290"/>
            <ac:spMk id="19" creationId="{8FEED86C-EE5E-B3D2-B94F-432A2F41F29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2:10.515" v="197" actId="1076"/>
          <ac:spMkLst>
            <pc:docMk/>
            <pc:sldMk cId="4121373754" sldId="290"/>
            <ac:spMk id="20" creationId="{C9C14CB6-F333-43E9-3A3A-E2B4E7013A9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2:38.813" v="200"/>
          <ac:spMkLst>
            <pc:docMk/>
            <pc:sldMk cId="4121373754" sldId="290"/>
            <ac:spMk id="21" creationId="{777D77B4-3C8F-2BD3-CDF3-D0681D90CDD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3:47.348" v="233" actId="20577"/>
          <ac:spMkLst>
            <pc:docMk/>
            <pc:sldMk cId="4121373754" sldId="290"/>
            <ac:spMk id="22" creationId="{CD505C1A-C342-B12F-FD47-070FAEE3A52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3:34.957" v="225" actId="1076"/>
          <ac:spMkLst>
            <pc:docMk/>
            <pc:sldMk cId="4121373754" sldId="290"/>
            <ac:spMk id="23" creationId="{B64BEDA0-E3D4-E4A2-1A1D-98E7489B923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3:34.957" v="226" actId="1076"/>
          <ac:spMkLst>
            <pc:docMk/>
            <pc:sldMk cId="4121373754" sldId="290"/>
            <ac:spMk id="24" creationId="{773FBE73-AEFE-A051-8C2F-A6333DA4594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3:42.488" v="229" actId="1076"/>
          <ac:spMkLst>
            <pc:docMk/>
            <pc:sldMk cId="4121373754" sldId="290"/>
            <ac:spMk id="25" creationId="{6BC7F553-A2D0-9641-1FE6-7FC6B8069398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3:44.770" v="231" actId="20577"/>
          <ac:spMkLst>
            <pc:docMk/>
            <pc:sldMk cId="4121373754" sldId="290"/>
            <ac:spMk id="26" creationId="{4ED6089E-8574-BE6E-ECBD-DA0759D47DA6}"/>
          </ac:spMkLst>
        </pc:spChg>
        <pc:picChg chg="mod">
          <ac:chgData name="TORKI HARCHEGANI MOHAMMAD" userId="S::s306490@studenti.polito.it::33815f80-da40-4dbe-8afc-495f74e40675" providerId="AD" clId="Web-{2A7AE2D4-A711-70BF-D974-A9E84FF7EE8E}" dt="2025-01-07T16:19:02.738" v="152" actId="1076"/>
          <ac:picMkLst>
            <pc:docMk/>
            <pc:sldMk cId="4121373754" sldId="290"/>
            <ac:picMk id="3" creationId="{87D3CFFE-98E2-0452-8F92-6BB77AC1136A}"/>
          </ac:picMkLst>
        </pc:picChg>
      </pc:sldChg>
      <pc:sldChg chg="addSp modSp">
        <pc:chgData name="TORKI HARCHEGANI MOHAMMAD" userId="S::s306490@studenti.polito.it::33815f80-da40-4dbe-8afc-495f74e40675" providerId="AD" clId="Web-{2A7AE2D4-A711-70BF-D974-A9E84FF7EE8E}" dt="2025-01-07T16:36:15.028" v="452" actId="1076"/>
        <pc:sldMkLst>
          <pc:docMk/>
          <pc:sldMk cId="2447422488" sldId="291"/>
        </pc:sldMkLst>
        <pc:spChg chg="add mod">
          <ac:chgData name="TORKI HARCHEGANI MOHAMMAD" userId="S::s306490@studenti.polito.it::33815f80-da40-4dbe-8afc-495f74e40675" providerId="AD" clId="Web-{2A7AE2D4-A711-70BF-D974-A9E84FF7EE8E}" dt="2025-01-07T16:36:15.028" v="452" actId="1076"/>
          <ac:spMkLst>
            <pc:docMk/>
            <pc:sldMk cId="2447422488" sldId="291"/>
            <ac:spMk id="4" creationId="{92905713-1E6B-D9E5-72AF-7E91DD7A0CD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6:15.028" v="451" actId="1076"/>
          <ac:spMkLst>
            <pc:docMk/>
            <pc:sldMk cId="2447422488" sldId="291"/>
            <ac:spMk id="6" creationId="{0E6AE782-960F-59AE-1892-B4159BD92C0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6:39.045" v="258" actId="14100"/>
          <ac:spMkLst>
            <pc:docMk/>
            <pc:sldMk cId="2447422488" sldId="291"/>
            <ac:spMk id="7" creationId="{A2181F3B-FE59-5752-20CB-A9D6F7D3E5D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6:31.357" v="256" actId="1076"/>
          <ac:spMkLst>
            <pc:docMk/>
            <pc:sldMk cId="2447422488" sldId="291"/>
            <ac:spMk id="8" creationId="{61E7CE0E-E9A7-DA64-F54A-F648A8B12F2F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27:56.392" v="273" actId="1076"/>
        <pc:sldMkLst>
          <pc:docMk/>
          <pc:sldMk cId="93776565" sldId="292"/>
        </pc:sldMkLst>
        <pc:spChg chg="add mod">
          <ac:chgData name="TORKI HARCHEGANI MOHAMMAD" userId="S::s306490@studenti.polito.it::33815f80-da40-4dbe-8afc-495f74e40675" providerId="AD" clId="Web-{2A7AE2D4-A711-70BF-D974-A9E84FF7EE8E}" dt="2025-01-07T16:27:50.033" v="272"/>
          <ac:spMkLst>
            <pc:docMk/>
            <pc:sldMk cId="93776565" sldId="292"/>
            <ac:spMk id="2" creationId="{17B5EFFC-EDFE-7D8A-BE63-13AE1306BB4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27:56.392" v="273" actId="1076"/>
          <ac:spMkLst>
            <pc:docMk/>
            <pc:sldMk cId="93776565" sldId="292"/>
            <ac:spMk id="4" creationId="{EED7EB6F-FD22-AB87-71B6-7D64222873C4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34:53.227" v="423" actId="1076"/>
        <pc:sldMkLst>
          <pc:docMk/>
          <pc:sldMk cId="3979114675" sldId="295"/>
        </pc:sldMkLst>
        <pc:spChg chg="add mod">
          <ac:chgData name="TORKI HARCHEGANI MOHAMMAD" userId="S::s306490@studenti.polito.it::33815f80-da40-4dbe-8afc-495f74e40675" providerId="AD" clId="Web-{2A7AE2D4-A711-70BF-D974-A9E84FF7EE8E}" dt="2025-01-07T16:30:03.977" v="334" actId="1076"/>
          <ac:spMkLst>
            <pc:docMk/>
            <pc:sldMk cId="3979114675" sldId="295"/>
            <ac:spMk id="2" creationId="{E651822B-2A73-E39E-76A8-BEB316A97D9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0:03.993" v="335" actId="1076"/>
          <ac:spMkLst>
            <pc:docMk/>
            <pc:sldMk cId="3979114675" sldId="295"/>
            <ac:spMk id="4" creationId="{F387146C-F5A1-F3AB-F452-9878F3E5834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1:09.450" v="391" actId="1076"/>
          <ac:spMkLst>
            <pc:docMk/>
            <pc:sldMk cId="3979114675" sldId="295"/>
            <ac:spMk id="5" creationId="{BC62CE01-53E5-7930-0258-CF4ED92D02B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3:22.316" v="404" actId="1076"/>
          <ac:spMkLst>
            <pc:docMk/>
            <pc:sldMk cId="3979114675" sldId="295"/>
            <ac:spMk id="6" creationId="{90066163-B86D-5E29-2246-D53E348EA0E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1:23.294" v="392" actId="1076"/>
          <ac:spMkLst>
            <pc:docMk/>
            <pc:sldMk cId="3979114675" sldId="295"/>
            <ac:spMk id="7" creationId="{95B3FCBF-FB02-BF8E-005A-2D5FA60E994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53.227" v="423" actId="1076"/>
          <ac:spMkLst>
            <pc:docMk/>
            <pc:sldMk cId="3979114675" sldId="295"/>
            <ac:spMk id="8" creationId="{A34F8EEA-111C-D890-A4F7-C68098E0BB1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1:49.874" v="394" actId="1076"/>
          <ac:spMkLst>
            <pc:docMk/>
            <pc:sldMk cId="3979114675" sldId="295"/>
            <ac:spMk id="9" creationId="{A376CD1E-95EA-16A6-6E28-C8221746EE0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47.524" v="422" actId="1076"/>
          <ac:spMkLst>
            <pc:docMk/>
            <pc:sldMk cId="3979114675" sldId="295"/>
            <ac:spMk id="10" creationId="{4693B853-BFBC-76C8-547F-499F04CC8C8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1:59.374" v="395" actId="1076"/>
          <ac:spMkLst>
            <pc:docMk/>
            <pc:sldMk cId="3979114675" sldId="295"/>
            <ac:spMk id="11" creationId="{7575E700-6119-5C97-BBCF-53239BFF957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42.820" v="421" actId="1076"/>
          <ac:spMkLst>
            <pc:docMk/>
            <pc:sldMk cId="3979114675" sldId="295"/>
            <ac:spMk id="12" creationId="{3194C74D-F9FB-EF89-4C67-97197FEDF9E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14.375" v="396" actId="1076"/>
          <ac:spMkLst>
            <pc:docMk/>
            <pc:sldMk cId="3979114675" sldId="295"/>
            <ac:spMk id="13" creationId="{F38C9E15-E763-97E5-3391-2FD0D37664F7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39.226" v="420" actId="1076"/>
          <ac:spMkLst>
            <pc:docMk/>
            <pc:sldMk cId="3979114675" sldId="295"/>
            <ac:spMk id="14" creationId="{41A69358-3CB2-D4AE-3B2D-D11BF8067F3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20.391" v="397" actId="1076"/>
          <ac:spMkLst>
            <pc:docMk/>
            <pc:sldMk cId="3979114675" sldId="295"/>
            <ac:spMk id="15" creationId="{77F81DE2-12D7-9A48-0744-5627EC87F5B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36.820" v="419" actId="1076"/>
          <ac:spMkLst>
            <pc:docMk/>
            <pc:sldMk cId="3979114675" sldId="295"/>
            <ac:spMk id="16" creationId="{BD8C955C-7F65-1115-7019-B8BE9782C636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28.423" v="398" actId="1076"/>
          <ac:spMkLst>
            <pc:docMk/>
            <pc:sldMk cId="3979114675" sldId="295"/>
            <ac:spMk id="17" creationId="{6F2AE784-BD28-C280-D4A0-75682F3966A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32.226" v="418" actId="1076"/>
          <ac:spMkLst>
            <pc:docMk/>
            <pc:sldMk cId="3979114675" sldId="295"/>
            <ac:spMk id="18" creationId="{14F4A791-72AE-93D7-2CCF-83001F60AEF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35.110" v="399" actId="1076"/>
          <ac:spMkLst>
            <pc:docMk/>
            <pc:sldMk cId="3979114675" sldId="295"/>
            <ac:spMk id="19" creationId="{11189907-AE43-CC2A-918E-DCFA12DB803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28.570" v="417" actId="1076"/>
          <ac:spMkLst>
            <pc:docMk/>
            <pc:sldMk cId="3979114675" sldId="295"/>
            <ac:spMk id="20" creationId="{62CD36D1-1FE7-8CED-754C-6FFCD606F12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49.205" v="400" actId="1076"/>
          <ac:spMkLst>
            <pc:docMk/>
            <pc:sldMk cId="3979114675" sldId="295"/>
            <ac:spMk id="21" creationId="{06D45DD6-973B-0B65-8E40-4C70F8693E5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24.116" v="416" actId="1076"/>
          <ac:spMkLst>
            <pc:docMk/>
            <pc:sldMk cId="3979114675" sldId="295"/>
            <ac:spMk id="22" creationId="{8060FD36-58C9-0A4C-C111-8F85A84F189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2:57.924" v="401" actId="1076"/>
          <ac:spMkLst>
            <pc:docMk/>
            <pc:sldMk cId="3979114675" sldId="295"/>
            <ac:spMk id="23" creationId="{F701F85A-21AE-FE35-7B7A-D9F0D84387D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03.725" v="412" actId="1076"/>
          <ac:spMkLst>
            <pc:docMk/>
            <pc:sldMk cId="3979114675" sldId="295"/>
            <ac:spMk id="24" creationId="{B21DB688-925F-A909-5946-7AA4EE741325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3:05.362" v="402" actId="1076"/>
          <ac:spMkLst>
            <pc:docMk/>
            <pc:sldMk cId="3979114675" sldId="295"/>
            <ac:spMk id="25" creationId="{4C627D60-6CB5-6CFD-9D02-B5D52D11480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4:17.850" v="415" actId="1076"/>
          <ac:spMkLst>
            <pc:docMk/>
            <pc:sldMk cId="3979114675" sldId="295"/>
            <ac:spMk id="26" creationId="{41E4F957-0FA8-12F6-C8E0-A53B325B994E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6:36:57.374" v="471" actId="14100"/>
        <pc:sldMkLst>
          <pc:docMk/>
          <pc:sldMk cId="2185703717" sldId="296"/>
        </pc:sldMkLst>
        <pc:spChg chg="add del">
          <ac:chgData name="TORKI HARCHEGANI MOHAMMAD" userId="S::s306490@studenti.polito.it::33815f80-da40-4dbe-8afc-495f74e40675" providerId="AD" clId="Web-{2A7AE2D4-A711-70BF-D974-A9E84FF7EE8E}" dt="2025-01-07T16:35:15.400" v="428"/>
          <ac:spMkLst>
            <pc:docMk/>
            <pc:sldMk cId="2185703717" sldId="296"/>
            <ac:spMk id="6" creationId="{D7667120-756D-584E-7389-F3E01DDBBB4E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35:15.400" v="427"/>
          <ac:spMkLst>
            <pc:docMk/>
            <pc:sldMk cId="2185703717" sldId="296"/>
            <ac:spMk id="8" creationId="{7FFACC97-0AD0-7A31-E3E3-FB0F2BC3D03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5:34.120" v="436" actId="1076"/>
          <ac:spMkLst>
            <pc:docMk/>
            <pc:sldMk cId="2185703717" sldId="296"/>
            <ac:spMk id="10" creationId="{FD15685B-783B-6D2E-4A7E-D0A7D5BBFAA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5:34.120" v="437" actId="1076"/>
          <ac:spMkLst>
            <pc:docMk/>
            <pc:sldMk cId="2185703717" sldId="296"/>
            <ac:spMk id="12" creationId="{84298477-75F2-B9CC-8489-F0673F75CF7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5:54.762" v="448" actId="1076"/>
          <ac:spMkLst>
            <pc:docMk/>
            <pc:sldMk cId="2185703717" sldId="296"/>
            <ac:spMk id="14" creationId="{315DDBEA-2320-75DC-6FDA-3CFE73F62AF7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5:54.746" v="447" actId="1076"/>
          <ac:spMkLst>
            <pc:docMk/>
            <pc:sldMk cId="2185703717" sldId="296"/>
            <ac:spMk id="16" creationId="{7ABC8AE0-E75B-72A9-AAEA-D826E51B0AA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6:57.374" v="471" actId="14100"/>
          <ac:spMkLst>
            <pc:docMk/>
            <pc:sldMk cId="2185703717" sldId="296"/>
            <ac:spMk id="18" creationId="{2345C546-B17D-6611-59E4-ADC32996BBE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6:50.171" v="468" actId="1076"/>
          <ac:spMkLst>
            <pc:docMk/>
            <pc:sldMk cId="2185703717" sldId="296"/>
            <ac:spMk id="20" creationId="{7F1F31EE-C5C7-FEFF-0294-5930E4D91779}"/>
          </ac:spMkLst>
        </pc:spChg>
        <pc:picChg chg="add del">
          <ac:chgData name="TORKI HARCHEGANI MOHAMMAD" userId="S::s306490@studenti.polito.it::33815f80-da40-4dbe-8afc-495f74e40675" providerId="AD" clId="Web-{2A7AE2D4-A711-70BF-D974-A9E84FF7EE8E}" dt="2025-01-07T16:35:15.400" v="429"/>
          <ac:picMkLst>
            <pc:docMk/>
            <pc:sldMk cId="2185703717" sldId="296"/>
            <ac:picMk id="4" creationId="{7FE3AA04-8C83-9CC0-8B2A-62D39848C3CF}"/>
          </ac:picMkLst>
        </pc:picChg>
      </pc:sldChg>
      <pc:sldChg chg="addSp delSp modSp">
        <pc:chgData name="TORKI HARCHEGANI MOHAMMAD" userId="S::s306490@studenti.polito.it::33815f80-da40-4dbe-8afc-495f74e40675" providerId="AD" clId="Web-{2A7AE2D4-A711-70BF-D974-A9E84FF7EE8E}" dt="2025-01-07T21:13:59.726" v="1829"/>
        <pc:sldMkLst>
          <pc:docMk/>
          <pc:sldMk cId="4228611130" sldId="297"/>
        </pc:sldMkLst>
        <pc:spChg chg="add mod modVis">
          <ac:chgData name="TORKI HARCHEGANI MOHAMMAD" userId="S::s306490@studenti.polito.it::33815f80-da40-4dbe-8afc-495f74e40675" providerId="AD" clId="Web-{2A7AE2D4-A711-70BF-D974-A9E84FF7EE8E}" dt="2025-01-07T21:13:59.382" v="1785"/>
          <ac:spMkLst>
            <pc:docMk/>
            <pc:sldMk cId="4228611130" sldId="297"/>
            <ac:spMk id="2" creationId="{139DD1FE-C4DC-5031-768E-235C1C8E4F52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382" v="1786"/>
          <ac:spMkLst>
            <pc:docMk/>
            <pc:sldMk cId="4228611130" sldId="297"/>
            <ac:spMk id="4" creationId="{6B6875A1-F5FE-371E-D836-64B838B497A4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398" v="1787"/>
          <ac:spMkLst>
            <pc:docMk/>
            <pc:sldMk cId="4228611130" sldId="297"/>
            <ac:spMk id="5" creationId="{6448C684-64CA-9708-1FDD-2A429DF9DA0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398" v="1788"/>
          <ac:spMkLst>
            <pc:docMk/>
            <pc:sldMk cId="4228611130" sldId="297"/>
            <ac:spMk id="6" creationId="{315ABA62-E2C2-7AF0-D1D5-D0A6F2599DF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13" v="1789"/>
          <ac:spMkLst>
            <pc:docMk/>
            <pc:sldMk cId="4228611130" sldId="297"/>
            <ac:spMk id="7" creationId="{5D715DA5-8E52-E738-F23A-E24AA43D324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13" v="1790"/>
          <ac:spMkLst>
            <pc:docMk/>
            <pc:sldMk cId="4228611130" sldId="297"/>
            <ac:spMk id="8" creationId="{8B07596A-80C6-5613-3B46-0BAA6B4A8336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13" v="1791"/>
          <ac:spMkLst>
            <pc:docMk/>
            <pc:sldMk cId="4228611130" sldId="297"/>
            <ac:spMk id="9" creationId="{6FC681F7-2AFC-3610-921D-E9F9579D0F5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29" v="1792"/>
          <ac:spMkLst>
            <pc:docMk/>
            <pc:sldMk cId="4228611130" sldId="297"/>
            <ac:spMk id="10" creationId="{F89D445F-93F1-C17D-D04B-D3B540F97BF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29" v="1793"/>
          <ac:spMkLst>
            <pc:docMk/>
            <pc:sldMk cId="4228611130" sldId="297"/>
            <ac:spMk id="11" creationId="{63A7C6F5-8CB2-8004-9F59-A04442C7A837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45" v="1794"/>
          <ac:spMkLst>
            <pc:docMk/>
            <pc:sldMk cId="4228611130" sldId="297"/>
            <ac:spMk id="12" creationId="{B9F94320-1A2F-5EFF-99FA-2680960BDA7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45" v="1795"/>
          <ac:spMkLst>
            <pc:docMk/>
            <pc:sldMk cId="4228611130" sldId="297"/>
            <ac:spMk id="13" creationId="{D523BBFC-D7C5-FD81-D77C-74E42583227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45" v="1796"/>
          <ac:spMkLst>
            <pc:docMk/>
            <pc:sldMk cId="4228611130" sldId="297"/>
            <ac:spMk id="14" creationId="{BE7B6DCD-F7A6-EA24-4B65-F82127F528D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60" v="1797"/>
          <ac:spMkLst>
            <pc:docMk/>
            <pc:sldMk cId="4228611130" sldId="297"/>
            <ac:spMk id="15" creationId="{8D4C7092-22F9-0EF0-6EAB-52665FC172A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76" v="1798"/>
          <ac:spMkLst>
            <pc:docMk/>
            <pc:sldMk cId="4228611130" sldId="297"/>
            <ac:spMk id="16" creationId="{8E4BEE1D-BE93-A823-C65B-753418C9E09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76" v="1799"/>
          <ac:spMkLst>
            <pc:docMk/>
            <pc:sldMk cId="4228611130" sldId="297"/>
            <ac:spMk id="17" creationId="{CA9E7E86-6582-EB35-A217-CE3E2DC1BD1D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92" v="1800"/>
          <ac:spMkLst>
            <pc:docMk/>
            <pc:sldMk cId="4228611130" sldId="297"/>
            <ac:spMk id="18" creationId="{BF0A3AF1-267C-C6B7-EA3E-13F5F935105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92" v="1801"/>
          <ac:spMkLst>
            <pc:docMk/>
            <pc:sldMk cId="4228611130" sldId="297"/>
            <ac:spMk id="19" creationId="{BDD415BE-0DC9-D22C-B8FC-808C1BAB995E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492" v="1802"/>
          <ac:spMkLst>
            <pc:docMk/>
            <pc:sldMk cId="4228611130" sldId="297"/>
            <ac:spMk id="20" creationId="{B9720C15-489F-4461-37CD-4D849AC8070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07" v="1803"/>
          <ac:spMkLst>
            <pc:docMk/>
            <pc:sldMk cId="4228611130" sldId="297"/>
            <ac:spMk id="21" creationId="{C9819000-094F-9BE5-45FF-F6481FBD5927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07" v="1804"/>
          <ac:spMkLst>
            <pc:docMk/>
            <pc:sldMk cId="4228611130" sldId="297"/>
            <ac:spMk id="22" creationId="{5CC9DA00-F2C0-176A-1653-AF9288D66F6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07" v="1805"/>
          <ac:spMkLst>
            <pc:docMk/>
            <pc:sldMk cId="4228611130" sldId="297"/>
            <ac:spMk id="23" creationId="{6F5C5028-9812-C3CE-070D-ED8ACF0ACD5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23" v="1806"/>
          <ac:spMkLst>
            <pc:docMk/>
            <pc:sldMk cId="4228611130" sldId="297"/>
            <ac:spMk id="24" creationId="{C4E51181-AF40-3C21-7DA1-0FF4CB0376C2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23" v="1807"/>
          <ac:spMkLst>
            <pc:docMk/>
            <pc:sldMk cId="4228611130" sldId="297"/>
            <ac:spMk id="25" creationId="{EC83E5E5-1160-C97C-12D7-2BC8C3839CB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23" v="1808"/>
          <ac:spMkLst>
            <pc:docMk/>
            <pc:sldMk cId="4228611130" sldId="297"/>
            <ac:spMk id="26" creationId="{032717A9-58A5-0607-12B2-06B89543A79C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21:04:22.894" v="1367"/>
          <ac:spMkLst>
            <pc:docMk/>
            <pc:sldMk cId="4228611130" sldId="297"/>
            <ac:spMk id="27" creationId="{2CD82A40-E9F6-568C-A763-D750A30425F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39" v="1809"/>
          <ac:spMkLst>
            <pc:docMk/>
            <pc:sldMk cId="4228611130" sldId="297"/>
            <ac:spMk id="28" creationId="{AD606825-FF88-1146-7932-1BAEC14F498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39" v="1810"/>
          <ac:spMkLst>
            <pc:docMk/>
            <pc:sldMk cId="4228611130" sldId="297"/>
            <ac:spMk id="29" creationId="{3F9F4803-04EF-C1F3-66B3-A302D643DF6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39" v="1811"/>
          <ac:spMkLst>
            <pc:docMk/>
            <pc:sldMk cId="4228611130" sldId="297"/>
            <ac:spMk id="30" creationId="{9FA715C4-A8CD-3259-0ED8-C3599156693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56" v="1812"/>
          <ac:spMkLst>
            <pc:docMk/>
            <pc:sldMk cId="4228611130" sldId="297"/>
            <ac:spMk id="31" creationId="{3F9F4803-04EF-C1F3-66B3-A302D643DF6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56" v="1813"/>
          <ac:spMkLst>
            <pc:docMk/>
            <pc:sldMk cId="4228611130" sldId="297"/>
            <ac:spMk id="32" creationId="{64FE9BCB-D6BA-4132-7185-FFBB826A906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70" v="1814"/>
          <ac:spMkLst>
            <pc:docMk/>
            <pc:sldMk cId="4228611130" sldId="297"/>
            <ac:spMk id="33" creationId="{A5F00671-E8CA-0AFA-6914-8A0928E2106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70" v="1815"/>
          <ac:spMkLst>
            <pc:docMk/>
            <pc:sldMk cId="4228611130" sldId="297"/>
            <ac:spMk id="34" creationId="{70ED8A2C-B19E-6EF9-2D82-C4A4114091F9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585" v="1816"/>
          <ac:spMkLst>
            <pc:docMk/>
            <pc:sldMk cId="4228611130" sldId="297"/>
            <ac:spMk id="35" creationId="{3D7B88FB-16EC-C3A9-5908-B134C12AD4E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01" v="1817"/>
          <ac:spMkLst>
            <pc:docMk/>
            <pc:sldMk cId="4228611130" sldId="297"/>
            <ac:spMk id="36" creationId="{8957C69E-BAE0-E479-1069-32323E1883C8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01" v="1818"/>
          <ac:spMkLst>
            <pc:docMk/>
            <pc:sldMk cId="4228611130" sldId="297"/>
            <ac:spMk id="37" creationId="{35914C78-6E5F-5F78-95C4-08746227F3C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17" v="1819"/>
          <ac:spMkLst>
            <pc:docMk/>
            <pc:sldMk cId="4228611130" sldId="297"/>
            <ac:spMk id="38" creationId="{1CEDD180-C361-0CE5-47A2-F7F1BD094A6B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17" v="1820"/>
          <ac:spMkLst>
            <pc:docMk/>
            <pc:sldMk cId="4228611130" sldId="297"/>
            <ac:spMk id="39" creationId="{1713B3A3-0749-A1EE-35A8-4D74CFD9B13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32" v="1821"/>
          <ac:spMkLst>
            <pc:docMk/>
            <pc:sldMk cId="4228611130" sldId="297"/>
            <ac:spMk id="40" creationId="{96175B25-7E00-8D9D-18ED-0D5D847D460B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48" v="1822"/>
          <ac:spMkLst>
            <pc:docMk/>
            <pc:sldMk cId="4228611130" sldId="297"/>
            <ac:spMk id="41" creationId="{4B6B34E7-DF19-DA4D-539A-14522317DF2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48" v="1823"/>
          <ac:spMkLst>
            <pc:docMk/>
            <pc:sldMk cId="4228611130" sldId="297"/>
            <ac:spMk id="42" creationId="{CC35377E-7FC0-D21E-4342-C83F8212FB6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63" v="1824"/>
          <ac:spMkLst>
            <pc:docMk/>
            <pc:sldMk cId="4228611130" sldId="297"/>
            <ac:spMk id="43" creationId="{D9D24681-0569-E27D-D2C7-7221B6286D99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79" v="1825"/>
          <ac:spMkLst>
            <pc:docMk/>
            <pc:sldMk cId="4228611130" sldId="297"/>
            <ac:spMk id="44" creationId="{3AC792FD-211D-EC34-B291-D7AC2A2FBEBB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95" v="1826"/>
          <ac:spMkLst>
            <pc:docMk/>
            <pc:sldMk cId="4228611130" sldId="297"/>
            <ac:spMk id="45" creationId="{66AD5F0E-BAF0-6D89-D938-4EE08B28B86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695" v="1827"/>
          <ac:spMkLst>
            <pc:docMk/>
            <pc:sldMk cId="4228611130" sldId="297"/>
            <ac:spMk id="46" creationId="{A54E1514-458C-DFA7-CE99-5ABCB73D71C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710" v="1828"/>
          <ac:spMkLst>
            <pc:docMk/>
            <pc:sldMk cId="4228611130" sldId="297"/>
            <ac:spMk id="47" creationId="{B27FD037-4FBE-94ED-5389-0C498D860BA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59.726" v="1829"/>
          <ac:spMkLst>
            <pc:docMk/>
            <pc:sldMk cId="4228611130" sldId="297"/>
            <ac:spMk id="48" creationId="{7B749D5D-553B-B6D0-8CE1-6C3EEAB73245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21:11:29.299" v="1553"/>
          <ac:spMkLst>
            <pc:docMk/>
            <pc:sldMk cId="4228611130" sldId="297"/>
            <ac:spMk id="49" creationId="{A2AB3437-348C-8800-C603-529B221C2ACB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08.318" v="1749"/>
          <ac:spMkLst>
            <pc:docMk/>
            <pc:sldMk cId="4228611130" sldId="297"/>
            <ac:spMk id="50" creationId="{C6AA5255-9D88-79B2-EFA3-5156BD23D5F8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21:13:06.302" v="1748"/>
          <ac:spMkLst>
            <pc:docMk/>
            <pc:sldMk cId="4228611130" sldId="297"/>
            <ac:spMk id="51" creationId="{FDD657EC-4001-0A8F-3C00-77D83D2FBA9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21:13:34.444" v="1759" actId="1076"/>
          <ac:spMkLst>
            <pc:docMk/>
            <pc:sldMk cId="4228611130" sldId="297"/>
            <ac:spMk id="52" creationId="{CEF80800-DF30-85BF-29DC-2C00D0B5F27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21:13:56.601" v="1784" actId="1076"/>
          <ac:spMkLst>
            <pc:docMk/>
            <pc:sldMk cId="4228611130" sldId="297"/>
            <ac:spMk id="53" creationId="{E1A532DE-638E-ED69-41DF-7C01C2487BC8}"/>
          </ac:spMkLst>
        </pc:spChg>
        <pc:picChg chg="mod modVis">
          <ac:chgData name="TORKI HARCHEGANI MOHAMMAD" userId="S::s306490@studenti.polito.it::33815f80-da40-4dbe-8afc-495f74e40675" providerId="AD" clId="Web-{2A7AE2D4-A711-70BF-D974-A9E84FF7EE8E}" dt="2025-01-07T21:12:58.099" v="1747"/>
          <ac:picMkLst>
            <pc:docMk/>
            <pc:sldMk cId="4228611130" sldId="297"/>
            <ac:picMk id="3" creationId="{ACA4C651-DF93-7772-0647-09366D0B053B}"/>
          </ac:picMkLst>
        </pc:picChg>
      </pc:sldChg>
      <pc:sldChg chg="addSp modSp">
        <pc:chgData name="TORKI HARCHEGANI MOHAMMAD" userId="S::s306490@studenti.polito.it::33815f80-da40-4dbe-8afc-495f74e40675" providerId="AD" clId="Web-{2A7AE2D4-A711-70BF-D974-A9E84FF7EE8E}" dt="2025-01-07T16:38:14.160" v="516" actId="14100"/>
        <pc:sldMkLst>
          <pc:docMk/>
          <pc:sldMk cId="2040635096" sldId="300"/>
        </pc:sldMkLst>
        <pc:spChg chg="add mod">
          <ac:chgData name="TORKI HARCHEGANI MOHAMMAD" userId="S::s306490@studenti.polito.it::33815f80-da40-4dbe-8afc-495f74e40675" providerId="AD" clId="Web-{2A7AE2D4-A711-70BF-D974-A9E84FF7EE8E}" dt="2025-01-07T16:37:35.970" v="496" actId="1076"/>
          <ac:spMkLst>
            <pc:docMk/>
            <pc:sldMk cId="2040635096" sldId="300"/>
            <ac:spMk id="4" creationId="{11D92C72-464D-5B7C-E62E-0874B194FAF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7:35.970" v="495" actId="1076"/>
          <ac:spMkLst>
            <pc:docMk/>
            <pc:sldMk cId="2040635096" sldId="300"/>
            <ac:spMk id="6" creationId="{EF6EB7BC-D869-D1B8-A1C6-AC490BE2C37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8:14.160" v="516" actId="14100"/>
          <ac:spMkLst>
            <pc:docMk/>
            <pc:sldMk cId="2040635096" sldId="300"/>
            <ac:spMk id="7" creationId="{F9B6CD46-3B98-E45B-256E-D7E7F102AAE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8:06.113" v="514" actId="1076"/>
          <ac:spMkLst>
            <pc:docMk/>
            <pc:sldMk cId="2040635096" sldId="300"/>
            <ac:spMk id="8" creationId="{9716A3CC-FD37-E8D3-85D2-EBB8498C30D2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38:50.552" v="538" actId="1076"/>
        <pc:sldMkLst>
          <pc:docMk/>
          <pc:sldMk cId="4120168768" sldId="304"/>
        </pc:sldMkLst>
        <pc:spChg chg="add mod">
          <ac:chgData name="TORKI HARCHEGANI MOHAMMAD" userId="S::s306490@studenti.polito.it::33815f80-da40-4dbe-8afc-495f74e40675" providerId="AD" clId="Web-{2A7AE2D4-A711-70BF-D974-A9E84FF7EE8E}" dt="2025-01-07T16:38:50.552" v="537" actId="1076"/>
          <ac:spMkLst>
            <pc:docMk/>
            <pc:sldMk cId="4120168768" sldId="304"/>
            <ac:spMk id="4" creationId="{D92D41B0-E8D1-5A0B-67DF-E79BB1F68D6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8:50.552" v="538" actId="1076"/>
          <ac:spMkLst>
            <pc:docMk/>
            <pc:sldMk cId="4120168768" sldId="304"/>
            <ac:spMk id="6" creationId="{75CCD84D-3EEE-14A5-995F-71D1617536B8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39:26.007" v="543" actId="1076"/>
        <pc:sldMkLst>
          <pc:docMk/>
          <pc:sldMk cId="3370973612" sldId="305"/>
        </pc:sldMkLst>
        <pc:spChg chg="add mod">
          <ac:chgData name="TORKI HARCHEGANI MOHAMMAD" userId="S::s306490@studenti.polito.it::33815f80-da40-4dbe-8afc-495f74e40675" providerId="AD" clId="Web-{2A7AE2D4-A711-70BF-D974-A9E84FF7EE8E}" dt="2025-01-07T16:39:26.007" v="542" actId="1076"/>
          <ac:spMkLst>
            <pc:docMk/>
            <pc:sldMk cId="3370973612" sldId="305"/>
            <ac:spMk id="4" creationId="{047A57C2-84BD-27D3-B35C-10EBE576CAA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39:26.007" v="543" actId="1076"/>
          <ac:spMkLst>
            <pc:docMk/>
            <pc:sldMk cId="3370973612" sldId="305"/>
            <ac:spMk id="6" creationId="{307E17A4-6DDE-C1AB-F2A4-812C42700F06}"/>
          </ac:spMkLst>
        </pc:spChg>
      </pc:sldChg>
      <pc:sldChg chg="addSp delSp">
        <pc:chgData name="TORKI HARCHEGANI MOHAMMAD" userId="S::s306490@studenti.polito.it::33815f80-da40-4dbe-8afc-495f74e40675" providerId="AD" clId="Web-{2A7AE2D4-A711-70BF-D974-A9E84FF7EE8E}" dt="2025-01-07T16:39:41.243" v="549"/>
        <pc:sldMkLst>
          <pc:docMk/>
          <pc:sldMk cId="2812210861" sldId="306"/>
        </pc:sldMkLst>
        <pc:spChg chg="add del">
          <ac:chgData name="TORKI HARCHEGANI MOHAMMAD" userId="S::s306490@studenti.polito.it::33815f80-da40-4dbe-8afc-495f74e40675" providerId="AD" clId="Web-{2A7AE2D4-A711-70BF-D974-A9E84FF7EE8E}" dt="2025-01-07T16:39:33.977" v="547"/>
          <ac:spMkLst>
            <pc:docMk/>
            <pc:sldMk cId="2812210861" sldId="306"/>
            <ac:spMk id="4" creationId="{627C48ED-81C4-0C46-BB7E-4084444C98A3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39:33.977" v="546"/>
          <ac:spMkLst>
            <pc:docMk/>
            <pc:sldMk cId="2812210861" sldId="306"/>
            <ac:spMk id="6" creationId="{F7C10C0A-0330-912B-9843-C196FE672C7E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39:41.243" v="548"/>
          <ac:spMkLst>
            <pc:docMk/>
            <pc:sldMk cId="2812210861" sldId="306"/>
            <ac:spMk id="8" creationId="{DD9C5169-3E91-D064-E9C7-35548BF69C5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39:41.243" v="549"/>
          <ac:spMkLst>
            <pc:docMk/>
            <pc:sldMk cId="2812210861" sldId="306"/>
            <ac:spMk id="10" creationId="{BC6571D8-7B0A-2416-8F30-0BBA71A8F88B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6:40:35.933" v="559" actId="1076"/>
        <pc:sldMkLst>
          <pc:docMk/>
          <pc:sldMk cId="1007177816" sldId="307"/>
        </pc:sldMkLst>
        <pc:spChg chg="add mod">
          <ac:chgData name="TORKI HARCHEGANI MOHAMMAD" userId="S::s306490@studenti.polito.it::33815f80-da40-4dbe-8afc-495f74e40675" providerId="AD" clId="Web-{2A7AE2D4-A711-70BF-D974-A9E84FF7EE8E}" dt="2025-01-07T16:40:35.917" v="558" actId="1076"/>
          <ac:spMkLst>
            <pc:docMk/>
            <pc:sldMk cId="1007177816" sldId="307"/>
            <ac:spMk id="4" creationId="{5786D8F2-2A6A-41BA-90C5-A9D593FED4C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0:35.933" v="559" actId="1076"/>
          <ac:spMkLst>
            <pc:docMk/>
            <pc:sldMk cId="1007177816" sldId="307"/>
            <ac:spMk id="6" creationId="{D74C64CD-F228-163F-D058-28BB941D07F3}"/>
          </ac:spMkLst>
        </pc:spChg>
        <pc:picChg chg="mod">
          <ac:chgData name="TORKI HARCHEGANI MOHAMMAD" userId="S::s306490@studenti.polito.it::33815f80-da40-4dbe-8afc-495f74e40675" providerId="AD" clId="Web-{2A7AE2D4-A711-70BF-D974-A9E84FF7EE8E}" dt="2025-01-07T16:40:10.463" v="555" actId="14100"/>
          <ac:picMkLst>
            <pc:docMk/>
            <pc:sldMk cId="1007177816" sldId="307"/>
            <ac:picMk id="3" creationId="{15ECF8DE-0072-5758-9F52-8AC620EE81D1}"/>
          </ac:picMkLst>
        </pc:picChg>
      </pc:sldChg>
      <pc:sldChg chg="addSp delSp modSp">
        <pc:chgData name="TORKI HARCHEGANI MOHAMMAD" userId="S::s306490@studenti.polito.it::33815f80-da40-4dbe-8afc-495f74e40675" providerId="AD" clId="Web-{2A7AE2D4-A711-70BF-D974-A9E84FF7EE8E}" dt="2025-01-07T16:43:26.708" v="616" actId="20577"/>
        <pc:sldMkLst>
          <pc:docMk/>
          <pc:sldMk cId="2524811309" sldId="309"/>
        </pc:sldMkLst>
        <pc:spChg chg="add mod">
          <ac:chgData name="TORKI HARCHEGANI MOHAMMAD" userId="S::s306490@studenti.polito.it::33815f80-da40-4dbe-8afc-495f74e40675" providerId="AD" clId="Web-{2A7AE2D4-A711-70BF-D974-A9E84FF7EE8E}" dt="2025-01-07T16:41:12.638" v="564" actId="1076"/>
          <ac:spMkLst>
            <pc:docMk/>
            <pc:sldMk cId="2524811309" sldId="309"/>
            <ac:spMk id="4" creationId="{4CDE0B5C-2D60-3FE9-4355-B0D72FA2CDB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1:12.654" v="565" actId="1076"/>
          <ac:spMkLst>
            <pc:docMk/>
            <pc:sldMk cId="2524811309" sldId="309"/>
            <ac:spMk id="6" creationId="{0E45574B-6839-2E8F-E265-F05BF9F08DD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1:12.654" v="566" actId="1076"/>
          <ac:spMkLst>
            <pc:docMk/>
            <pc:sldMk cId="2524811309" sldId="309"/>
            <ac:spMk id="8" creationId="{55B22516-3574-6ADF-BCAF-124E38AA6E2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1:12.669" v="567" actId="1076"/>
          <ac:spMkLst>
            <pc:docMk/>
            <pc:sldMk cId="2524811309" sldId="309"/>
            <ac:spMk id="10" creationId="{13783EDD-9471-3A4F-1BEE-E00DD28BA6E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2:27.877" v="593" actId="1076"/>
          <ac:spMkLst>
            <pc:docMk/>
            <pc:sldMk cId="2524811309" sldId="309"/>
            <ac:spMk id="11" creationId="{B97E57D4-BFB1-32A8-EBCB-A22E0D8064BF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6:42:35.064" v="598"/>
          <ac:spMkLst>
            <pc:docMk/>
            <pc:sldMk cId="2524811309" sldId="309"/>
            <ac:spMk id="12" creationId="{E7A53055-C019-73A3-6960-EC78B0F4EB8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3:26.708" v="616" actId="20577"/>
          <ac:spMkLst>
            <pc:docMk/>
            <pc:sldMk cId="2524811309" sldId="309"/>
            <ac:spMk id="13" creationId="{CEBE5EDC-2824-D5D6-D0D2-761F7172F88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3:06.082" v="613" actId="14100"/>
          <ac:spMkLst>
            <pc:docMk/>
            <pc:sldMk cId="2524811309" sldId="309"/>
            <ac:spMk id="14" creationId="{C54C16D2-CBF0-1FB0-1E28-B3B5C4692C4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3:20.754" v="615" actId="20577"/>
          <ac:spMkLst>
            <pc:docMk/>
            <pc:sldMk cId="2524811309" sldId="309"/>
            <ac:spMk id="15" creationId="{492EEBD5-FD5E-3035-DA16-B9F7064BB1D5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0:31.049" v="1064" actId="1076"/>
        <pc:sldMkLst>
          <pc:docMk/>
          <pc:sldMk cId="2925373087" sldId="310"/>
        </pc:sldMkLst>
        <pc:spChg chg="add mod">
          <ac:chgData name="TORKI HARCHEGANI MOHAMMAD" userId="S::s306490@studenti.polito.it::33815f80-da40-4dbe-8afc-495f74e40675" providerId="AD" clId="Web-{2A7AE2D4-A711-70BF-D974-A9E84FF7EE8E}" dt="2025-01-07T16:44:53.775" v="634" actId="14100"/>
          <ac:spMkLst>
            <pc:docMk/>
            <pc:sldMk cId="2925373087" sldId="310"/>
            <ac:spMk id="4" creationId="{26D3B76F-65AC-0B18-D8C3-8D76B2D3706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5:28.589" v="644" actId="1076"/>
          <ac:spMkLst>
            <pc:docMk/>
            <pc:sldMk cId="2925373087" sldId="310"/>
            <ac:spMk id="6" creationId="{1905881D-6B14-303F-F446-4AA1098DF72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5:07.010" v="637" actId="14100"/>
          <ac:spMkLst>
            <pc:docMk/>
            <pc:sldMk cId="2925373087" sldId="310"/>
            <ac:spMk id="8" creationId="{46CCA034-812F-159A-6E58-63F7E5DC41D6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5:20.698" v="641" actId="1076"/>
          <ac:spMkLst>
            <pc:docMk/>
            <pc:sldMk cId="2925373087" sldId="310"/>
            <ac:spMk id="10" creationId="{9C0F1242-F536-82FE-B923-E06B2D551D1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4:32.993" v="629" actId="1076"/>
          <ac:spMkLst>
            <pc:docMk/>
            <pc:sldMk cId="2925373087" sldId="310"/>
            <ac:spMk id="11" creationId="{4549BC80-C126-68E1-4D7C-79CCDEF8AA0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4:39.930" v="630" actId="1076"/>
          <ac:spMkLst>
            <pc:docMk/>
            <pc:sldMk cId="2925373087" sldId="310"/>
            <ac:spMk id="12" creationId="{BC120E59-9468-D816-943C-60BF059874D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6:53.953" v="670" actId="14100"/>
          <ac:spMkLst>
            <pc:docMk/>
            <pc:sldMk cId="2925373087" sldId="310"/>
            <ac:spMk id="14" creationId="{2C223322-987E-EF2C-6BBF-F64B5A87701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6:48.422" v="668" actId="1076"/>
          <ac:spMkLst>
            <pc:docMk/>
            <pc:sldMk cId="2925373087" sldId="310"/>
            <ac:spMk id="16" creationId="{BD9D6F73-3A02-56E3-E325-46C1B9F5A57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47:22.736" v="692" actId="1076"/>
          <ac:spMkLst>
            <pc:docMk/>
            <pc:sldMk cId="2925373087" sldId="310"/>
            <ac:spMk id="17" creationId="{EFC2D568-EE04-94F0-E5F7-017D11F2014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7:22.736" v="691" actId="1076"/>
          <ac:spMkLst>
            <pc:docMk/>
            <pc:sldMk cId="2925373087" sldId="310"/>
            <ac:spMk id="18" creationId="{63D7EA30-80CF-BAF0-8BB5-6452062417E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8:08.004" v="714" actId="14100"/>
          <ac:spMkLst>
            <pc:docMk/>
            <pc:sldMk cId="2925373087" sldId="310"/>
            <ac:spMk id="19" creationId="{512F3A74-948B-EE60-BBA1-DF8F58A83D1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0:31.049" v="1064" actId="1076"/>
          <ac:spMkLst>
            <pc:docMk/>
            <pc:sldMk cId="2925373087" sldId="310"/>
            <ac:spMk id="20" creationId="{2CF09B51-F471-1DBD-8E3F-A38DF14E460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9:13.289" v="724" actId="14100"/>
          <ac:spMkLst>
            <pc:docMk/>
            <pc:sldMk cId="2925373087" sldId="310"/>
            <ac:spMk id="21" creationId="{0F086E75-62BD-3928-9070-95F4E10009C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1:59.641" v="785" actId="1076"/>
          <ac:spMkLst>
            <pc:docMk/>
            <pc:sldMk cId="2925373087" sldId="310"/>
            <ac:spMk id="22" creationId="{D4E6A656-B468-4F70-33E3-169145B6E706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49:52.619" v="746" actId="1076"/>
          <ac:spMkLst>
            <pc:docMk/>
            <pc:sldMk cId="2925373087" sldId="310"/>
            <ac:spMk id="23" creationId="{40C3D274-99BC-A6ED-033D-7A444B51579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1:43.484" v="782" actId="1076"/>
          <ac:spMkLst>
            <pc:docMk/>
            <pc:sldMk cId="2925373087" sldId="310"/>
            <ac:spMk id="24" creationId="{25F983BD-69A1-507D-2EF8-933AE641863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0:11.761" v="755" actId="14100"/>
          <ac:spMkLst>
            <pc:docMk/>
            <pc:sldMk cId="2925373087" sldId="310"/>
            <ac:spMk id="25" creationId="{AAEE3E9F-CF04-7B3F-512A-5A62196877B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1:24.108" v="778" actId="1076"/>
          <ac:spMkLst>
            <pc:docMk/>
            <pc:sldMk cId="2925373087" sldId="310"/>
            <ac:spMk id="26" creationId="{155ACB46-A572-8E6A-D32B-992685D85076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0:40.481" v="767" actId="14100"/>
          <ac:spMkLst>
            <pc:docMk/>
            <pc:sldMk cId="2925373087" sldId="310"/>
            <ac:spMk id="27" creationId="{FB4930FE-7966-2CAF-85EC-F35831E49EC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0:35.137" v="766" actId="1076"/>
          <ac:spMkLst>
            <pc:docMk/>
            <pc:sldMk cId="2925373087" sldId="310"/>
            <ac:spMk id="28" creationId="{629AB8DC-340F-C7EA-1486-3A7936DA4616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1:13.530" v="773"/>
          <ac:spMkLst>
            <pc:docMk/>
            <pc:sldMk cId="2925373087" sldId="310"/>
            <ac:spMk id="29" creationId="{39946FE6-ED35-9431-5BC0-9548ADA1568B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6:51:09.045" v="772"/>
          <ac:spMkLst>
            <pc:docMk/>
            <pc:sldMk cId="2925373087" sldId="310"/>
            <ac:spMk id="30" creationId="{F56C3F03-7F32-4ACC-28E6-7029217A1868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0:09.970" v="1058" actId="1076"/>
        <pc:sldMkLst>
          <pc:docMk/>
          <pc:sldMk cId="1320280620" sldId="311"/>
        </pc:sldMkLst>
        <pc:spChg chg="add del">
          <ac:chgData name="TORKI HARCHEGANI MOHAMMAD" userId="S::s306490@studenti.polito.it::33815f80-da40-4dbe-8afc-495f74e40675" providerId="AD" clId="Web-{2A7AE2D4-A711-70BF-D974-A9E84FF7EE8E}" dt="2025-01-07T16:52:27.721" v="789"/>
          <ac:spMkLst>
            <pc:docMk/>
            <pc:sldMk cId="1320280620" sldId="311"/>
            <ac:spMk id="4" creationId="{B8168262-8831-5118-B2E8-4EAA84BA9962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2:27.721" v="788"/>
          <ac:spMkLst>
            <pc:docMk/>
            <pc:sldMk cId="1320280620" sldId="311"/>
            <ac:spMk id="6" creationId="{38390557-E7D3-C0F7-289F-EF5F9D3B256B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9"/>
          <ac:spMkLst>
            <pc:docMk/>
            <pc:sldMk cId="1320280620" sldId="311"/>
            <ac:spMk id="8" creationId="{34E6CB06-1262-516D-7915-7A07B3C5D3B7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8"/>
          <ac:spMkLst>
            <pc:docMk/>
            <pc:sldMk cId="1320280620" sldId="311"/>
            <ac:spMk id="10" creationId="{7E84C3FC-A23D-6FA1-C968-11D2EEC50089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7"/>
          <ac:spMkLst>
            <pc:docMk/>
            <pc:sldMk cId="1320280620" sldId="311"/>
            <ac:spMk id="12" creationId="{C9559719-A714-F27F-31B0-89698C2CAB79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6"/>
          <ac:spMkLst>
            <pc:docMk/>
            <pc:sldMk cId="1320280620" sldId="311"/>
            <ac:spMk id="14" creationId="{9952E4BB-12D6-DA27-DA3D-4A3320673702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5"/>
          <ac:spMkLst>
            <pc:docMk/>
            <pc:sldMk cId="1320280620" sldId="311"/>
            <ac:spMk id="16" creationId="{58D52913-E200-4BB5-D372-6DC7AD9D0506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4"/>
          <ac:spMkLst>
            <pc:docMk/>
            <pc:sldMk cId="1320280620" sldId="311"/>
            <ac:spMk id="18" creationId="{D73272FC-8C0F-734B-3090-E1CACD3DC274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3"/>
          <ac:spMkLst>
            <pc:docMk/>
            <pc:sldMk cId="1320280620" sldId="311"/>
            <ac:spMk id="20" creationId="{A3B94C3A-FA94-A36A-C1F8-C358364C49C5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2"/>
          <ac:spMkLst>
            <pc:docMk/>
            <pc:sldMk cId="1320280620" sldId="311"/>
            <ac:spMk id="22" creationId="{6BB2A867-AFC2-6CC7-5DF9-BEEC6A028F79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1"/>
          <ac:spMkLst>
            <pc:docMk/>
            <pc:sldMk cId="1320280620" sldId="311"/>
            <ac:spMk id="24" creationId="{8C6AC03A-A0BA-4D03-57D9-E0186C574348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3:28.631" v="800"/>
          <ac:spMkLst>
            <pc:docMk/>
            <pc:sldMk cId="1320280620" sldId="311"/>
            <ac:spMk id="26" creationId="{766E29D7-2133-24BE-7834-858F6AF7033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60" v="810"/>
          <ac:spMkLst>
            <pc:docMk/>
            <pc:sldMk cId="1320280620" sldId="311"/>
            <ac:spMk id="28" creationId="{1C7CDAE7-396A-29C5-0FB5-4D5E18EB644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60" v="811"/>
          <ac:spMkLst>
            <pc:docMk/>
            <pc:sldMk cId="1320280620" sldId="311"/>
            <ac:spMk id="30" creationId="{5C35BBF2-FE75-E3FC-0E54-6E69826FC30F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75" v="812"/>
          <ac:spMkLst>
            <pc:docMk/>
            <pc:sldMk cId="1320280620" sldId="311"/>
            <ac:spMk id="32" creationId="{3114AD30-FD00-B287-3FBB-16B6EDA31F2E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75" v="813"/>
          <ac:spMkLst>
            <pc:docMk/>
            <pc:sldMk cId="1320280620" sldId="311"/>
            <ac:spMk id="34" creationId="{29CD91A4-AAB4-D77C-8A3F-68D5EDA83B4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75" v="814"/>
          <ac:spMkLst>
            <pc:docMk/>
            <pc:sldMk cId="1320280620" sldId="311"/>
            <ac:spMk id="36" creationId="{2CAFA4B6-CC60-211C-8049-538D9888000C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2.991" v="815"/>
          <ac:spMkLst>
            <pc:docMk/>
            <pc:sldMk cId="1320280620" sldId="311"/>
            <ac:spMk id="38" creationId="{8873A905-5043-80B9-8E3D-ED2BE0DAA8E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4:19.086" v="836" actId="1076"/>
          <ac:spMkLst>
            <pc:docMk/>
            <pc:sldMk cId="1320280620" sldId="311"/>
            <ac:spMk id="40" creationId="{38764C76-FC6F-E756-0E0B-9084F0336EE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4:19.086" v="837" actId="1076"/>
          <ac:spMkLst>
            <pc:docMk/>
            <pc:sldMk cId="1320280620" sldId="311"/>
            <ac:spMk id="42" creationId="{CEF6877A-8910-A07D-54F8-571BFA25EC1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4:08.289" v="832" actId="1076"/>
          <ac:spMkLst>
            <pc:docMk/>
            <pc:sldMk cId="1320280620" sldId="311"/>
            <ac:spMk id="44" creationId="{5F6D92B6-698E-A7E2-1CCE-F1474370BAD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4:08.305" v="833" actId="1076"/>
          <ac:spMkLst>
            <pc:docMk/>
            <pc:sldMk cId="1320280620" sldId="311"/>
            <ac:spMk id="46" creationId="{4A38D087-41A3-224B-8E64-DB4B77B41F39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22" v="820"/>
          <ac:spMkLst>
            <pc:docMk/>
            <pc:sldMk cId="1320280620" sldId="311"/>
            <ac:spMk id="48" creationId="{CB3FC1E5-F675-4D8B-6C75-6CCBF4E3B0F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0:09.970" v="1058" actId="1076"/>
          <ac:spMkLst>
            <pc:docMk/>
            <pc:sldMk cId="1320280620" sldId="311"/>
            <ac:spMk id="50" creationId="{E867C2ED-DD8E-931B-A084-16E95476144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38" v="822"/>
          <ac:spMkLst>
            <pc:docMk/>
            <pc:sldMk cId="1320280620" sldId="311"/>
            <ac:spMk id="52" creationId="{1D871B99-6186-A6C8-BA3B-4AD3707EB2A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53" v="823"/>
          <ac:spMkLst>
            <pc:docMk/>
            <pc:sldMk cId="1320280620" sldId="311"/>
            <ac:spMk id="54" creationId="{1BEAFC0F-348A-7C8E-A5AB-BD4E19A117C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53" v="824"/>
          <ac:spMkLst>
            <pc:docMk/>
            <pc:sldMk cId="1320280620" sldId="311"/>
            <ac:spMk id="56" creationId="{82EAC2C3-0BB2-19EE-CCEC-7DE89626EABC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69" v="825"/>
          <ac:spMkLst>
            <pc:docMk/>
            <pc:sldMk cId="1320280620" sldId="311"/>
            <ac:spMk id="58" creationId="{C7DFC3A2-3269-DC7C-A64B-A366BACE0E9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69" v="826"/>
          <ac:spMkLst>
            <pc:docMk/>
            <pc:sldMk cId="1320280620" sldId="311"/>
            <ac:spMk id="60" creationId="{E073D328-0EF0-52E1-0C08-9E9BB8DD2D99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85" v="827"/>
          <ac:spMkLst>
            <pc:docMk/>
            <pc:sldMk cId="1320280620" sldId="311"/>
            <ac:spMk id="62" creationId="{9F7B8303-4003-D4ED-4A70-6A65501DB469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085" v="828"/>
          <ac:spMkLst>
            <pc:docMk/>
            <pc:sldMk cId="1320280620" sldId="311"/>
            <ac:spMk id="64" creationId="{8B1A31C2-11D1-ACE9-B854-6B48AF08B793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3:43.100" v="829"/>
          <ac:spMkLst>
            <pc:docMk/>
            <pc:sldMk cId="1320280620" sldId="311"/>
            <ac:spMk id="66" creationId="{D6B0F9ED-9C08-1349-6C97-ECB4DBE3D6CF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1:43.662" v="1083" actId="1076"/>
        <pc:sldMkLst>
          <pc:docMk/>
          <pc:sldMk cId="420869339" sldId="312"/>
        </pc:sldMkLst>
        <pc:spChg chg="add mod modVis">
          <ac:chgData name="TORKI HARCHEGANI MOHAMMAD" userId="S::s306490@studenti.polito.it::33815f80-da40-4dbe-8afc-495f74e40675" providerId="AD" clId="Web-{2A7AE2D4-A711-70BF-D974-A9E84FF7EE8E}" dt="2025-01-07T16:55:37.200" v="890"/>
          <ac:spMkLst>
            <pc:docMk/>
            <pc:sldMk cId="420869339" sldId="312"/>
            <ac:spMk id="4" creationId="{AF133E69-4E39-7588-8D6F-53B68FCC5D4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94" v="911"/>
          <ac:spMkLst>
            <pc:docMk/>
            <pc:sldMk cId="420869339" sldId="312"/>
            <ac:spMk id="6" creationId="{9EB41227-B946-47C5-A6BA-436B669A4EAF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00" v="891"/>
          <ac:spMkLst>
            <pc:docMk/>
            <pc:sldMk cId="420869339" sldId="312"/>
            <ac:spMk id="8" creationId="{DFF28F05-47D5-9C75-A1E1-D117C197FCF7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00" v="892"/>
          <ac:spMkLst>
            <pc:docMk/>
            <pc:sldMk cId="420869339" sldId="312"/>
            <ac:spMk id="10" creationId="{DBC27F9A-A12A-3129-7D71-C8E75B89DD56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16" v="893"/>
          <ac:spMkLst>
            <pc:docMk/>
            <pc:sldMk cId="420869339" sldId="312"/>
            <ac:spMk id="12" creationId="{98838224-4AFE-30C1-9E70-B3F72BDD1A97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16" v="894"/>
          <ac:spMkLst>
            <pc:docMk/>
            <pc:sldMk cId="420869339" sldId="312"/>
            <ac:spMk id="14" creationId="{4871D563-245F-FDAE-3292-E2BDC906A9E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16" v="895"/>
          <ac:spMkLst>
            <pc:docMk/>
            <pc:sldMk cId="420869339" sldId="312"/>
            <ac:spMk id="16" creationId="{774DFB11-38BF-F8E8-781F-6E8C308AC0F4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16" v="896"/>
          <ac:spMkLst>
            <pc:docMk/>
            <pc:sldMk cId="420869339" sldId="312"/>
            <ac:spMk id="18" creationId="{30C40ABE-54B0-DDF2-453D-B0FD961AEA52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16" v="897"/>
          <ac:spMkLst>
            <pc:docMk/>
            <pc:sldMk cId="420869339" sldId="312"/>
            <ac:spMk id="20" creationId="{8D6546E0-FF1D-8459-D92B-1A83E21D794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31" v="898"/>
          <ac:spMkLst>
            <pc:docMk/>
            <pc:sldMk cId="420869339" sldId="312"/>
            <ac:spMk id="22" creationId="{9242C621-EB9B-6D67-369B-46633EF69AC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31" v="899"/>
          <ac:spMkLst>
            <pc:docMk/>
            <pc:sldMk cId="420869339" sldId="312"/>
            <ac:spMk id="24" creationId="{1F1CED25-9825-5E3D-EEB8-E24ED42FD79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9:53.797" v="1049" actId="1076"/>
          <ac:spMkLst>
            <pc:docMk/>
            <pc:sldMk cId="420869339" sldId="312"/>
            <ac:spMk id="26" creationId="{F45A8319-554B-3CE7-1496-AA0DA347B1B9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78" v="909"/>
          <ac:spMkLst>
            <pc:docMk/>
            <pc:sldMk cId="420869339" sldId="312"/>
            <ac:spMk id="28" creationId="{4FFAC1E0-3B36-903C-8A5F-B2FC4065741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94" v="910"/>
          <ac:spMkLst>
            <pc:docMk/>
            <pc:sldMk cId="420869339" sldId="312"/>
            <ac:spMk id="30" creationId="{0C347E7C-C806-7D3A-AE95-DC03365F349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47" v="901"/>
          <ac:spMkLst>
            <pc:docMk/>
            <pc:sldMk cId="420869339" sldId="312"/>
            <ac:spMk id="32" creationId="{B79C6C7F-FAC4-EF21-689D-1AD4B30751F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47" v="902"/>
          <ac:spMkLst>
            <pc:docMk/>
            <pc:sldMk cId="420869339" sldId="312"/>
            <ac:spMk id="34" creationId="{51189754-B2FD-6D5D-1E5F-5B7B45BEF3A4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47" v="903"/>
          <ac:spMkLst>
            <pc:docMk/>
            <pc:sldMk cId="420869339" sldId="312"/>
            <ac:spMk id="36" creationId="{BBCC21B4-314E-D2A6-15D5-16138D7A23B2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62" v="904"/>
          <ac:spMkLst>
            <pc:docMk/>
            <pc:sldMk cId="420869339" sldId="312"/>
            <ac:spMk id="38" creationId="{D1ADAD3D-9BDF-947C-E79B-ECC33DC574F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62" v="905"/>
          <ac:spMkLst>
            <pc:docMk/>
            <pc:sldMk cId="420869339" sldId="312"/>
            <ac:spMk id="40" creationId="{722588F9-8BC8-BC9E-DC6B-4D02B1DF4464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5:37.262" v="906"/>
          <ac:spMkLst>
            <pc:docMk/>
            <pc:sldMk cId="420869339" sldId="312"/>
            <ac:spMk id="42" creationId="{CEFAD742-408E-FD39-8C14-E183DBDCD65E}"/>
          </ac:spMkLst>
        </pc:spChg>
        <pc:spChg chg="add del mod modVis">
          <ac:chgData name="TORKI HARCHEGANI MOHAMMAD" userId="S::s306490@studenti.polito.it::33815f80-da40-4dbe-8afc-495f74e40675" providerId="AD" clId="Web-{2A7AE2D4-A711-70BF-D974-A9E84FF7EE8E}" dt="2025-01-07T16:58:29.340" v="1019"/>
          <ac:spMkLst>
            <pc:docMk/>
            <pc:sldMk cId="420869339" sldId="312"/>
            <ac:spMk id="43" creationId="{FD33DF11-FF5C-DD6E-3825-659690137158}"/>
          </ac:spMkLst>
        </pc:spChg>
        <pc:spChg chg="add del mod modVis">
          <ac:chgData name="TORKI HARCHEGANI MOHAMMAD" userId="S::s306490@studenti.polito.it::33815f80-da40-4dbe-8afc-495f74e40675" providerId="AD" clId="Web-{2A7AE2D4-A711-70BF-D974-A9E84FF7EE8E}" dt="2025-01-07T16:58:27.746" v="1018"/>
          <ac:spMkLst>
            <pc:docMk/>
            <pc:sldMk cId="420869339" sldId="312"/>
            <ac:spMk id="44" creationId="{D76393B2-109A-FD6A-E6D8-DA4ECB2E4A77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47" creationId="{DFF28F05-47D5-9C75-A1E1-D117C197FCF7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48" creationId="{DBC27F9A-A12A-3129-7D71-C8E75B89DD56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50" creationId="{4871D563-245F-FDAE-3292-E2BDC906A9E1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53" creationId="{8D6546E0-FF1D-8459-D92B-1A83E21D7940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54" creationId="{9242C621-EB9B-6D67-369B-46633EF69AC1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57" creationId="{4FFAC1E0-3B36-903C-8A5F-B2FC40657415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58" creationId="{0C347E7C-C806-7D3A-AE95-DC03365F349A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61" creationId="{BBCC21B4-314E-D2A6-15D5-16138D7A23B2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62" creationId="{D1ADAD3D-9BDF-947C-E79B-ECC33DC574F5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8:34.402" v="1021"/>
          <ac:spMkLst>
            <pc:docMk/>
            <pc:sldMk cId="420869339" sldId="312"/>
            <ac:spMk id="65" creationId="{FD33DF11-FF5C-DD6E-3825-659690137158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7:01:14.129" v="1076"/>
          <ac:spMkLst>
            <pc:docMk/>
            <pc:sldMk cId="420869339" sldId="312"/>
            <ac:spMk id="67" creationId="{E21163DD-F176-665B-683D-2BC985CB47C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1:31.209" v="1079" actId="1076"/>
          <ac:spMkLst>
            <pc:docMk/>
            <pc:sldMk cId="420869339" sldId="312"/>
            <ac:spMk id="68" creationId="{36BF7E95-0193-2082-3F56-CC3910697F9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1:43.662" v="1083" actId="1076"/>
          <ac:spMkLst>
            <pc:docMk/>
            <pc:sldMk cId="420869339" sldId="312"/>
            <ac:spMk id="69" creationId="{7F84940D-11EA-77BE-6CD2-78985E649A1D}"/>
          </ac:spMkLst>
        </pc:spChg>
        <pc:picChg chg="mod modVis">
          <ac:chgData name="TORKI HARCHEGANI MOHAMMAD" userId="S::s306490@studenti.polito.it::33815f80-da40-4dbe-8afc-495f74e40675" providerId="AD" clId="Web-{2A7AE2D4-A711-70BF-D974-A9E84FF7EE8E}" dt="2025-01-07T16:55:31.168" v="889"/>
          <ac:picMkLst>
            <pc:docMk/>
            <pc:sldMk cId="420869339" sldId="312"/>
            <ac:picMk id="3" creationId="{84C18501-2A2C-A315-01D3-A1936887BA95}"/>
          </ac:picMkLst>
        </pc:picChg>
      </pc:sldChg>
      <pc:sldChg chg="addSp delSp modSp">
        <pc:chgData name="TORKI HARCHEGANI MOHAMMAD" userId="S::s306490@studenti.polito.it::33815f80-da40-4dbe-8afc-495f74e40675" providerId="AD" clId="Web-{2A7AE2D4-A711-70BF-D974-A9E84FF7EE8E}" dt="2025-01-07T16:59:37.202" v="1041" actId="20577"/>
        <pc:sldMkLst>
          <pc:docMk/>
          <pc:sldMk cId="3607644261" sldId="313"/>
        </pc:sldMkLst>
        <pc:spChg chg="add">
          <ac:chgData name="TORKI HARCHEGANI MOHAMMAD" userId="S::s306490@studenti.polito.it::33815f80-da40-4dbe-8afc-495f74e40675" providerId="AD" clId="Web-{2A7AE2D4-A711-70BF-D974-A9E84FF7EE8E}" dt="2025-01-07T16:55:59.857" v="912"/>
          <ac:spMkLst>
            <pc:docMk/>
            <pc:sldMk cId="3607644261" sldId="313"/>
            <ac:spMk id="4" creationId="{A2F64D16-1893-91E1-0510-36F9204277B6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57" v="913"/>
          <ac:spMkLst>
            <pc:docMk/>
            <pc:sldMk cId="3607644261" sldId="313"/>
            <ac:spMk id="6" creationId="{A138B739-3021-D5DE-76E2-8734D1A3FE6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73" v="914"/>
          <ac:spMkLst>
            <pc:docMk/>
            <pc:sldMk cId="3607644261" sldId="313"/>
            <ac:spMk id="8" creationId="{B34C8631-2F5F-2BF6-B271-61817798D6F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73" v="915"/>
          <ac:spMkLst>
            <pc:docMk/>
            <pc:sldMk cId="3607644261" sldId="313"/>
            <ac:spMk id="10" creationId="{5769F2E1-6E48-D3AC-75B6-F00102AED26C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73" v="916"/>
          <ac:spMkLst>
            <pc:docMk/>
            <pc:sldMk cId="3607644261" sldId="313"/>
            <ac:spMk id="12" creationId="{8389A770-AB9E-AA9E-4818-488C07C1BB55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89" v="917"/>
          <ac:spMkLst>
            <pc:docMk/>
            <pc:sldMk cId="3607644261" sldId="313"/>
            <ac:spMk id="14" creationId="{8E4A57CE-1AB1-D29C-21F7-1A1E30760F0B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89" v="918"/>
          <ac:spMkLst>
            <pc:docMk/>
            <pc:sldMk cId="3607644261" sldId="313"/>
            <ac:spMk id="16" creationId="{FD4E5154-2A54-3765-E02C-647A05C2E7A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889" v="919"/>
          <ac:spMkLst>
            <pc:docMk/>
            <pc:sldMk cId="3607644261" sldId="313"/>
            <ac:spMk id="18" creationId="{B04F2D33-68A0-CDB0-11DD-45225270245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04" v="920"/>
          <ac:spMkLst>
            <pc:docMk/>
            <pc:sldMk cId="3607644261" sldId="313"/>
            <ac:spMk id="20" creationId="{77F01B07-2C7A-434E-DBE3-28772874217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04" v="921"/>
          <ac:spMkLst>
            <pc:docMk/>
            <pc:sldMk cId="3607644261" sldId="313"/>
            <ac:spMk id="22" creationId="{0B03C9EE-AB82-785E-6DDB-371B06A4743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20" v="922"/>
          <ac:spMkLst>
            <pc:docMk/>
            <pc:sldMk cId="3607644261" sldId="313"/>
            <ac:spMk id="24" creationId="{9F02F925-9301-3FC3-EF22-71AD9AB1F99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9:32.999" v="1039" actId="20577"/>
          <ac:spMkLst>
            <pc:docMk/>
            <pc:sldMk cId="3607644261" sldId="313"/>
            <ac:spMk id="26" creationId="{E3715A35-F159-3F1E-87BC-366A84FF20C2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6:19.770" v="937"/>
          <ac:spMkLst>
            <pc:docMk/>
            <pc:sldMk cId="3607644261" sldId="313"/>
            <ac:spMk id="28" creationId="{75595E9D-04B0-C371-E162-8C96F16D651C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6:19.770" v="936"/>
          <ac:spMkLst>
            <pc:docMk/>
            <pc:sldMk cId="3607644261" sldId="313"/>
            <ac:spMk id="30" creationId="{47AA6B83-CCBD-0814-EE7E-495FF13A1BA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51" v="926"/>
          <ac:spMkLst>
            <pc:docMk/>
            <pc:sldMk cId="3607644261" sldId="313"/>
            <ac:spMk id="32" creationId="{A7D80FEB-9A37-532E-7F5D-93530D09ED9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51" v="927"/>
          <ac:spMkLst>
            <pc:docMk/>
            <pc:sldMk cId="3607644261" sldId="313"/>
            <ac:spMk id="34" creationId="{CC79C026-47D0-904E-42D4-2C08367CB23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6:12.379" v="934" actId="1076"/>
          <ac:spMkLst>
            <pc:docMk/>
            <pc:sldMk cId="3607644261" sldId="313"/>
            <ac:spMk id="36" creationId="{47B2A84A-2187-85E7-9D1D-CF3E58AD8D6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6:12.379" v="935" actId="1076"/>
          <ac:spMkLst>
            <pc:docMk/>
            <pc:sldMk cId="3607644261" sldId="313"/>
            <ac:spMk id="38" creationId="{B3122321-F391-02CA-D38F-B1E5FE14E4A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82" v="930"/>
          <ac:spMkLst>
            <pc:docMk/>
            <pc:sldMk cId="3607644261" sldId="313"/>
            <ac:spMk id="40" creationId="{3ABB64CD-4F6D-CACB-4618-67FA1CC108E2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6:55:59.982" v="931"/>
          <ac:spMkLst>
            <pc:docMk/>
            <pc:sldMk cId="3607644261" sldId="313"/>
            <ac:spMk id="42" creationId="{A3C49324-4302-1589-2A12-FD7BADD3730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8:55.044" v="1024" actId="1076"/>
          <ac:spMkLst>
            <pc:docMk/>
            <pc:sldMk cId="3607644261" sldId="313"/>
            <ac:spMk id="44" creationId="{15CB98A3-51C3-AE85-B0A6-EE3E1F9D69B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6:59:37.202" v="1041" actId="20577"/>
          <ac:spMkLst>
            <pc:docMk/>
            <pc:sldMk cId="3607644261" sldId="313"/>
            <ac:spMk id="46" creationId="{1988DE9B-992F-AE5E-468A-E6BFB2AFBE08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0:55.410" v="1072" actId="1076"/>
        <pc:sldMkLst>
          <pc:docMk/>
          <pc:sldMk cId="2968998776" sldId="314"/>
        </pc:sldMkLst>
        <pc:spChg chg="add mod modVis">
          <ac:chgData name="TORKI HARCHEGANI MOHAMMAD" userId="S::s306490@studenti.polito.it::33815f80-da40-4dbe-8afc-495f74e40675" providerId="AD" clId="Web-{2A7AE2D4-A711-70BF-D974-A9E84FF7EE8E}" dt="2025-01-07T16:57:47.931" v="1000"/>
          <ac:spMkLst>
            <pc:docMk/>
            <pc:sldMk cId="2968998776" sldId="314"/>
            <ac:spMk id="4" creationId="{61D902D3-FCF5-D5DA-4FE3-DE015D88FD9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31" v="1001"/>
          <ac:spMkLst>
            <pc:docMk/>
            <pc:sldMk cId="2968998776" sldId="314"/>
            <ac:spMk id="6" creationId="{ECC77F4B-CCAD-DCD8-DE96-6E5320757B5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47" v="1002"/>
          <ac:spMkLst>
            <pc:docMk/>
            <pc:sldMk cId="2968998776" sldId="314"/>
            <ac:spMk id="8" creationId="{2DD8E541-7D05-4F25-19B4-25523EAE71C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47" v="1003"/>
          <ac:spMkLst>
            <pc:docMk/>
            <pc:sldMk cId="2968998776" sldId="314"/>
            <ac:spMk id="10" creationId="{ACA6C9AD-7CFF-BE8B-E821-E619D19E09C6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47" v="1004"/>
          <ac:spMkLst>
            <pc:docMk/>
            <pc:sldMk cId="2968998776" sldId="314"/>
            <ac:spMk id="12" creationId="{7F7FEFB5-BF03-3AD6-865A-C5138E25071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47" v="1005"/>
          <ac:spMkLst>
            <pc:docMk/>
            <pc:sldMk cId="2968998776" sldId="314"/>
            <ac:spMk id="14" creationId="{B5244723-7C05-A558-F2A1-58E176C261EB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47" v="1006"/>
          <ac:spMkLst>
            <pc:docMk/>
            <pc:sldMk cId="2968998776" sldId="314"/>
            <ac:spMk id="16" creationId="{3E3E60FE-153A-332F-2311-87BC697659B0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62" v="1007"/>
          <ac:spMkLst>
            <pc:docMk/>
            <pc:sldMk cId="2968998776" sldId="314"/>
            <ac:spMk id="18" creationId="{7096D4CA-F738-8EAE-E392-42FECEBFAEC3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62" v="1008"/>
          <ac:spMkLst>
            <pc:docMk/>
            <pc:sldMk cId="2968998776" sldId="314"/>
            <ac:spMk id="20" creationId="{6C9AF4BA-AC85-AE19-B3F4-9ED089B35711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62" v="1009"/>
          <ac:spMkLst>
            <pc:docMk/>
            <pc:sldMk cId="2968998776" sldId="314"/>
            <ac:spMk id="22" creationId="{24D6E3DA-C91F-4263-A0DC-77DB9B399F2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8.009" v="1016"/>
          <ac:spMkLst>
            <pc:docMk/>
            <pc:sldMk cId="2968998776" sldId="314"/>
            <ac:spMk id="24" creationId="{ACF66166-9440-5F62-80B7-205A51FC99C0}"/>
          </ac:spMkLst>
        </pc:spChg>
        <pc:spChg chg="add del mod modVis">
          <ac:chgData name="TORKI HARCHEGANI MOHAMMAD" userId="S::s306490@studenti.polito.it::33815f80-da40-4dbe-8afc-495f74e40675" providerId="AD" clId="Web-{2A7AE2D4-A711-70BF-D974-A9E84FF7EE8E}" dt="2025-01-07T17:00:55.410" v="1072" actId="1076"/>
          <ac:spMkLst>
            <pc:docMk/>
            <pc:sldMk cId="2968998776" sldId="314"/>
            <ac:spMk id="26" creationId="{A0E938C4-23D9-C1CD-FFC3-B30532A3EA5D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6:42.740" v="961"/>
          <ac:spMkLst>
            <pc:docMk/>
            <pc:sldMk cId="2968998776" sldId="314"/>
            <ac:spMk id="28" creationId="{5A89FBDD-3D84-E398-4F30-654183D4EF20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6:42.740" v="960"/>
          <ac:spMkLst>
            <pc:docMk/>
            <pc:sldMk cId="2968998776" sldId="314"/>
            <ac:spMk id="30" creationId="{AF8A6F71-8C66-69A1-26A4-430615E4D33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78" v="1010"/>
          <ac:spMkLst>
            <pc:docMk/>
            <pc:sldMk cId="2968998776" sldId="314"/>
            <ac:spMk id="32" creationId="{3163D36F-8512-A18E-C18D-2245A8C4C927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78" v="1011"/>
          <ac:spMkLst>
            <pc:docMk/>
            <pc:sldMk cId="2968998776" sldId="314"/>
            <ac:spMk id="34" creationId="{943A32D8-1B43-E51A-CB35-25C48CE194B0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7:12.788" v="973"/>
          <ac:spMkLst>
            <pc:docMk/>
            <pc:sldMk cId="2968998776" sldId="314"/>
            <ac:spMk id="36" creationId="{6FD0F746-C188-ACC7-3BC6-83EB9F663B7E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6:56:49.787" v="962"/>
          <ac:spMkLst>
            <pc:docMk/>
            <pc:sldMk cId="2968998776" sldId="314"/>
            <ac:spMk id="38" creationId="{E5747204-29DE-571A-B6C2-466E4CDB15A8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78" v="1012"/>
          <ac:spMkLst>
            <pc:docMk/>
            <pc:sldMk cId="2968998776" sldId="314"/>
            <ac:spMk id="40" creationId="{12CA4ECC-282A-4BA9-02B6-ED9CAB1B89D2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78" v="1013"/>
          <ac:spMkLst>
            <pc:docMk/>
            <pc:sldMk cId="2968998776" sldId="314"/>
            <ac:spMk id="42" creationId="{C9E10918-3370-EF68-9F60-08E265C4A96C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6:57:47.993" v="1014"/>
          <ac:spMkLst>
            <pc:docMk/>
            <pc:sldMk cId="2968998776" sldId="314"/>
            <ac:spMk id="44" creationId="{C677E892-8B94-3D63-0198-70F9D9DF3EC4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7:00:48.378" v="1068" actId="1076"/>
          <ac:spMkLst>
            <pc:docMk/>
            <pc:sldMk cId="2968998776" sldId="314"/>
            <ac:spMk id="46" creationId="{F7D184DD-2EE3-9543-23D9-054ADBBC6549}"/>
          </ac:spMkLst>
        </pc:spChg>
        <pc:picChg chg="mod modVis">
          <ac:chgData name="TORKI HARCHEGANI MOHAMMAD" userId="S::s306490@studenti.polito.it::33815f80-da40-4dbe-8afc-495f74e40675" providerId="AD" clId="Web-{2A7AE2D4-A711-70BF-D974-A9E84FF7EE8E}" dt="2025-01-07T16:57:44.821" v="999"/>
          <ac:picMkLst>
            <pc:docMk/>
            <pc:sldMk cId="2968998776" sldId="314"/>
            <ac:picMk id="3" creationId="{9EB5B87D-7CAA-6FE7-527F-585E8BFD73AE}"/>
          </ac:picMkLst>
        </pc:picChg>
      </pc:sldChg>
      <pc:sldChg chg="addSp modSp">
        <pc:chgData name="TORKI HARCHEGANI MOHAMMAD" userId="S::s306490@studenti.polito.it::33815f80-da40-4dbe-8afc-495f74e40675" providerId="AD" clId="Web-{2A7AE2D4-A711-70BF-D974-A9E84FF7EE8E}" dt="2025-01-07T17:02:18.977" v="1103" actId="1076"/>
        <pc:sldMkLst>
          <pc:docMk/>
          <pc:sldMk cId="1132737049" sldId="315"/>
        </pc:sldMkLst>
        <pc:spChg chg="add">
          <ac:chgData name="TORKI HARCHEGANI MOHAMMAD" userId="S::s306490@studenti.polito.it::33815f80-da40-4dbe-8afc-495f74e40675" providerId="AD" clId="Web-{2A7AE2D4-A711-70BF-D974-A9E84FF7EE8E}" dt="2025-01-07T17:02:04.929" v="1084"/>
          <ac:spMkLst>
            <pc:docMk/>
            <pc:sldMk cId="1132737049" sldId="315"/>
            <ac:spMk id="4" creationId="{D9E1ECB3-B5F5-7667-B6C5-44FF316E737A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29" v="1085"/>
          <ac:spMkLst>
            <pc:docMk/>
            <pc:sldMk cId="1132737049" sldId="315"/>
            <ac:spMk id="6" creationId="{37600A73-3464-D395-60C9-FCF06F0FE705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45" v="1086"/>
          <ac:spMkLst>
            <pc:docMk/>
            <pc:sldMk cId="1132737049" sldId="315"/>
            <ac:spMk id="8" creationId="{07D38EF4-1284-5BB7-B045-D90CE3595B0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45" v="1087"/>
          <ac:spMkLst>
            <pc:docMk/>
            <pc:sldMk cId="1132737049" sldId="315"/>
            <ac:spMk id="10" creationId="{0A5436F2-8104-7B59-1B7D-C3723EEC88BE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60" v="1088"/>
          <ac:spMkLst>
            <pc:docMk/>
            <pc:sldMk cId="1132737049" sldId="315"/>
            <ac:spMk id="12" creationId="{19EFF2D6-FDEE-74BF-B370-B19A30F1C4B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60" v="1089"/>
          <ac:spMkLst>
            <pc:docMk/>
            <pc:sldMk cId="1132737049" sldId="315"/>
            <ac:spMk id="14" creationId="{5D259B18-635D-3766-9818-D741D1BB649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60" v="1090"/>
          <ac:spMkLst>
            <pc:docMk/>
            <pc:sldMk cId="1132737049" sldId="315"/>
            <ac:spMk id="16" creationId="{C84D6D49-D053-BB64-AFCD-F3011AF901F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76" v="1091"/>
          <ac:spMkLst>
            <pc:docMk/>
            <pc:sldMk cId="1132737049" sldId="315"/>
            <ac:spMk id="18" creationId="{BAC18318-EF58-800F-AD4E-F8CD47D7105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76" v="1092"/>
          <ac:spMkLst>
            <pc:docMk/>
            <pc:sldMk cId="1132737049" sldId="315"/>
            <ac:spMk id="20" creationId="{3BC50A5C-33FD-5AF2-95E4-E4BC06D49E6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76" v="1093"/>
          <ac:spMkLst>
            <pc:docMk/>
            <pc:sldMk cId="1132737049" sldId="315"/>
            <ac:spMk id="22" creationId="{D8C8AA7A-8847-945E-8EE0-896505D83EB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92" v="1094"/>
          <ac:spMkLst>
            <pc:docMk/>
            <pc:sldMk cId="1132737049" sldId="315"/>
            <ac:spMk id="24" creationId="{F2EF370F-D389-E796-0852-E43EFE6EF208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4.992" v="1095"/>
          <ac:spMkLst>
            <pc:docMk/>
            <pc:sldMk cId="1132737049" sldId="315"/>
            <ac:spMk id="26" creationId="{91CCEA51-2FE9-D4D3-9D84-556A20AF3854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2:18.961" v="1102" actId="1076"/>
          <ac:spMkLst>
            <pc:docMk/>
            <pc:sldMk cId="1132737049" sldId="315"/>
            <ac:spMk id="28" creationId="{D030EB76-0812-AC8C-0F57-1F07F4498BC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2:18.977" v="1103" actId="1076"/>
          <ac:spMkLst>
            <pc:docMk/>
            <pc:sldMk cId="1132737049" sldId="315"/>
            <ac:spMk id="30" creationId="{B417BCE2-2DF4-4CD6-1B7B-F0471F6A2EA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5.023" v="1098"/>
          <ac:spMkLst>
            <pc:docMk/>
            <pc:sldMk cId="1132737049" sldId="315"/>
            <ac:spMk id="32" creationId="{DAE8A857-33FD-5905-B8CD-D4A2B78439DB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5.023" v="1099"/>
          <ac:spMkLst>
            <pc:docMk/>
            <pc:sldMk cId="1132737049" sldId="315"/>
            <ac:spMk id="34" creationId="{1C7BCCA6-0F43-0118-1CB8-A6F1BA2E32F3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5.038" v="1100"/>
          <ac:spMkLst>
            <pc:docMk/>
            <pc:sldMk cId="1132737049" sldId="315"/>
            <ac:spMk id="36" creationId="{F2A75B01-8FC0-AB62-1BDE-D0A3A223482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2:05.038" v="1101"/>
          <ac:spMkLst>
            <pc:docMk/>
            <pc:sldMk cId="1132737049" sldId="315"/>
            <ac:spMk id="38" creationId="{D39CC0D0-2998-94AB-3B67-339B1E6706D6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3:41.325" v="1147"/>
        <pc:sldMkLst>
          <pc:docMk/>
          <pc:sldMk cId="11084264" sldId="316"/>
        </pc:sldMkLst>
        <pc:spChg chg="add mod">
          <ac:chgData name="TORKI HARCHEGANI MOHAMMAD" userId="S::s306490@studenti.polito.it::33815f80-da40-4dbe-8afc-495f74e40675" providerId="AD" clId="Web-{2A7AE2D4-A711-70BF-D974-A9E84FF7EE8E}" dt="2025-01-07T17:03:19.480" v="1126" actId="1076"/>
          <ac:spMkLst>
            <pc:docMk/>
            <pc:sldMk cId="11084264" sldId="316"/>
            <ac:spMk id="4" creationId="{F2542AC2-DF3E-1AE9-1CFB-93DC0242BC6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480" v="1127" actId="1076"/>
          <ac:spMkLst>
            <pc:docMk/>
            <pc:sldMk cId="11084264" sldId="316"/>
            <ac:spMk id="6" creationId="{8E501013-4906-A02C-1825-42EEDCE7C1E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496" v="1128" actId="1076"/>
          <ac:spMkLst>
            <pc:docMk/>
            <pc:sldMk cId="11084264" sldId="316"/>
            <ac:spMk id="8" creationId="{1F6DD4E9-FB8E-6C19-4E34-3CD6F131643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496" v="1129" actId="1076"/>
          <ac:spMkLst>
            <pc:docMk/>
            <pc:sldMk cId="11084264" sldId="316"/>
            <ac:spMk id="10" creationId="{050089EF-05BD-C73A-6B43-1D99AE4CC56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11" v="1130" actId="1076"/>
          <ac:spMkLst>
            <pc:docMk/>
            <pc:sldMk cId="11084264" sldId="316"/>
            <ac:spMk id="12" creationId="{C517D8EB-2168-285D-3D72-E97CEFB81BE2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11" v="1131" actId="1076"/>
          <ac:spMkLst>
            <pc:docMk/>
            <pc:sldMk cId="11084264" sldId="316"/>
            <ac:spMk id="14" creationId="{D6C60437-EA96-E899-B53B-2B0E1387F526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11" v="1132" actId="1076"/>
          <ac:spMkLst>
            <pc:docMk/>
            <pc:sldMk cId="11084264" sldId="316"/>
            <ac:spMk id="16" creationId="{8BFA2052-BFD6-1A03-2C32-7CFD683381E7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27" v="1133" actId="1076"/>
          <ac:spMkLst>
            <pc:docMk/>
            <pc:sldMk cId="11084264" sldId="316"/>
            <ac:spMk id="18" creationId="{A8909142-7BFF-1807-C5B1-3062F581C08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27" v="1134" actId="1076"/>
          <ac:spMkLst>
            <pc:docMk/>
            <pc:sldMk cId="11084264" sldId="316"/>
            <ac:spMk id="20" creationId="{312C0623-70B5-B247-1500-397FB77E003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19.542" v="1135" actId="1076"/>
          <ac:spMkLst>
            <pc:docMk/>
            <pc:sldMk cId="11084264" sldId="316"/>
            <ac:spMk id="22" creationId="{29A3FA64-20C9-9149-DE72-224AFED1ED8A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7:03:41.325" v="1147"/>
          <ac:spMkLst>
            <pc:docMk/>
            <pc:sldMk cId="11084264" sldId="316"/>
            <ac:spMk id="24" creationId="{3BD258C8-CC83-E9BC-C75F-614B9A9AC808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7:03:38.200" v="1145"/>
          <ac:spMkLst>
            <pc:docMk/>
            <pc:sldMk cId="11084264" sldId="316"/>
            <ac:spMk id="26" creationId="{293778E3-638E-0B9C-EFEF-A1B6C70B5688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7:02:35.837" v="1123"/>
          <ac:spMkLst>
            <pc:docMk/>
            <pc:sldMk cId="11084264" sldId="316"/>
            <ac:spMk id="28" creationId="{C06F6DEB-BD2F-E43E-A0A5-74F078C90413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7:02:35.837" v="1122"/>
          <ac:spMkLst>
            <pc:docMk/>
            <pc:sldMk cId="11084264" sldId="316"/>
            <ac:spMk id="30" creationId="{FF390507-4D52-F151-157B-4F133A0C25D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29.356" v="1142" actId="1076"/>
          <ac:spMkLst>
            <pc:docMk/>
            <pc:sldMk cId="11084264" sldId="316"/>
            <ac:spMk id="32" creationId="{33F920EC-3FA1-E1EB-931E-B2BCEDB42DD5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3:29.371" v="1143" actId="1076"/>
          <ac:spMkLst>
            <pc:docMk/>
            <pc:sldMk cId="11084264" sldId="316"/>
            <ac:spMk id="34" creationId="{8EC23C97-FA47-5AE5-20CC-8E45C2D98130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7:03:41.325" v="1146"/>
          <ac:spMkLst>
            <pc:docMk/>
            <pc:sldMk cId="11084264" sldId="316"/>
            <ac:spMk id="36" creationId="{DF35D24A-E8AF-F596-8090-A6844506A157}"/>
          </ac:spMkLst>
        </pc:spChg>
        <pc:spChg chg="add del mod">
          <ac:chgData name="TORKI HARCHEGANI MOHAMMAD" userId="S::s306490@studenti.polito.it::33815f80-da40-4dbe-8afc-495f74e40675" providerId="AD" clId="Web-{2A7AE2D4-A711-70BF-D974-A9E84FF7EE8E}" dt="2025-01-07T17:03:38.184" v="1144"/>
          <ac:spMkLst>
            <pc:docMk/>
            <pc:sldMk cId="11084264" sldId="316"/>
            <ac:spMk id="38" creationId="{C16B8C6C-F29E-8A34-395E-F7A9468EC6A1}"/>
          </ac:spMkLst>
        </pc:spChg>
      </pc:sldChg>
      <pc:sldChg chg="addSp delSp">
        <pc:chgData name="TORKI HARCHEGANI MOHAMMAD" userId="S::s306490@studenti.polito.it::33815f80-da40-4dbe-8afc-495f74e40675" providerId="AD" clId="Web-{2A7AE2D4-A711-70BF-D974-A9E84FF7EE8E}" dt="2025-01-07T17:04:10.639" v="1157"/>
        <pc:sldMkLst>
          <pc:docMk/>
          <pc:sldMk cId="2216085146" sldId="317"/>
        </pc:sldMkLst>
        <pc:spChg chg="add">
          <ac:chgData name="TORKI HARCHEGANI MOHAMMAD" userId="S::s306490@studenti.polito.it::33815f80-da40-4dbe-8afc-495f74e40675" providerId="AD" clId="Web-{2A7AE2D4-A711-70BF-D974-A9E84FF7EE8E}" dt="2025-01-07T17:04:03.842" v="1148"/>
          <ac:spMkLst>
            <pc:docMk/>
            <pc:sldMk cId="2216085146" sldId="317"/>
            <ac:spMk id="4" creationId="{95F1C1F8-BBB2-55FA-4B59-FEBD76375FDE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4:03.842" v="1149"/>
          <ac:spMkLst>
            <pc:docMk/>
            <pc:sldMk cId="2216085146" sldId="317"/>
            <ac:spMk id="6" creationId="{EBAD321B-8A56-FFBA-932E-DBDACB80F321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4:03.857" v="1150"/>
          <ac:spMkLst>
            <pc:docMk/>
            <pc:sldMk cId="2216085146" sldId="317"/>
            <ac:spMk id="8" creationId="{FF45F782-E90F-68EA-FAB7-F71870C88043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4:03.857" v="1151"/>
          <ac:spMkLst>
            <pc:docMk/>
            <pc:sldMk cId="2216085146" sldId="317"/>
            <ac:spMk id="10" creationId="{06809765-BB0E-9E69-B2CF-3B38254E924F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4:03.857" v="1152"/>
          <ac:spMkLst>
            <pc:docMk/>
            <pc:sldMk cId="2216085146" sldId="317"/>
            <ac:spMk id="12" creationId="{63D83E33-AF12-4599-81A6-DEFD8F12BACB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4:03.873" v="1153"/>
          <ac:spMkLst>
            <pc:docMk/>
            <pc:sldMk cId="2216085146" sldId="317"/>
            <ac:spMk id="14" creationId="{C16377EE-C7B1-B6E7-24A0-11781B29B487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7:04:10.639" v="1157"/>
          <ac:spMkLst>
            <pc:docMk/>
            <pc:sldMk cId="2216085146" sldId="317"/>
            <ac:spMk id="16" creationId="{21848731-1C1E-BF57-FD57-239138525856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7:04:09.139" v="1156"/>
          <ac:spMkLst>
            <pc:docMk/>
            <pc:sldMk cId="2216085146" sldId="317"/>
            <ac:spMk id="18" creationId="{F95A3F5E-25D3-86A8-4BE9-D1B949FF9AA9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7:06:37.975" v="1207" actId="1076"/>
        <pc:sldMkLst>
          <pc:docMk/>
          <pc:sldMk cId="2068722374" sldId="318"/>
        </pc:sldMkLst>
        <pc:spChg chg="add mod">
          <ac:chgData name="TORKI HARCHEGANI MOHAMMAD" userId="S::s306490@studenti.polito.it::33815f80-da40-4dbe-8afc-495f74e40675" providerId="AD" clId="Web-{2A7AE2D4-A711-70BF-D974-A9E84FF7EE8E}" dt="2025-01-07T17:05:13.924" v="1173" actId="1076"/>
          <ac:spMkLst>
            <pc:docMk/>
            <pc:sldMk cId="2068722374" sldId="318"/>
            <ac:spMk id="4" creationId="{9E16EBEC-FC61-BF95-1330-C5DC7856FF30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13.924" v="1174" actId="1076"/>
          <ac:spMkLst>
            <pc:docMk/>
            <pc:sldMk cId="2068722374" sldId="318"/>
            <ac:spMk id="6" creationId="{6858F907-129A-ED73-CB94-DF14E1C1D07D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20.393" v="1177" actId="1076"/>
          <ac:spMkLst>
            <pc:docMk/>
            <pc:sldMk cId="2068722374" sldId="318"/>
            <ac:spMk id="7" creationId="{9A53B05E-B86D-BDCD-E0E1-00C2FE485D88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34.847" v="1187" actId="20577"/>
          <ac:spMkLst>
            <pc:docMk/>
            <pc:sldMk cId="2068722374" sldId="318"/>
            <ac:spMk id="8" creationId="{793F64CD-040F-7062-3916-C48B0DDC29B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25.940" v="1181" actId="1076"/>
          <ac:spMkLst>
            <pc:docMk/>
            <pc:sldMk cId="2068722374" sldId="318"/>
            <ac:spMk id="9" creationId="{FDAC8B32-9597-A9BB-3285-CB33B473F1AC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36.284" v="1189" actId="20577"/>
          <ac:spMkLst>
            <pc:docMk/>
            <pc:sldMk cId="2068722374" sldId="318"/>
            <ac:spMk id="10" creationId="{70BD4919-5090-EAF5-3B17-7CF337CF91A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32.096" v="1185" actId="1076"/>
          <ac:spMkLst>
            <pc:docMk/>
            <pc:sldMk cId="2068722374" sldId="318"/>
            <ac:spMk id="11" creationId="{A2E00B57-C3D0-207F-8A1D-1787333C5F6F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5:51.957" v="1192" actId="20577"/>
          <ac:spMkLst>
            <pc:docMk/>
            <pc:sldMk cId="2068722374" sldId="318"/>
            <ac:spMk id="12" creationId="{E2AD1F79-3DFD-D11B-0749-1752155F229E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6:29.240" v="1204"/>
          <ac:spMkLst>
            <pc:docMk/>
            <pc:sldMk cId="2068722374" sldId="318"/>
            <ac:spMk id="13" creationId="{C324E50C-B144-CAD9-CD73-81BAB92F2843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6:37.975" v="1207" actId="1076"/>
          <ac:spMkLst>
            <pc:docMk/>
            <pc:sldMk cId="2068722374" sldId="318"/>
            <ac:spMk id="14" creationId="{1DB37A4B-1D3B-82EC-5473-89C9ED85CA56}"/>
          </ac:spMkLst>
        </pc:spChg>
      </pc:sldChg>
      <pc:sldChg chg="addSp delSp modSp">
        <pc:chgData name="TORKI HARCHEGANI MOHAMMAD" userId="S::s306490@studenti.polito.it::33815f80-da40-4dbe-8afc-495f74e40675" providerId="AD" clId="Web-{2A7AE2D4-A711-70BF-D974-A9E84FF7EE8E}" dt="2025-01-07T17:08:58.795" v="1267" actId="20577"/>
        <pc:sldMkLst>
          <pc:docMk/>
          <pc:sldMk cId="2462643253" sldId="320"/>
        </pc:sldMkLst>
        <pc:spChg chg="add mod modVis">
          <ac:chgData name="TORKI HARCHEGANI MOHAMMAD" userId="S::s306490@studenti.polito.it::33815f80-da40-4dbe-8afc-495f74e40675" providerId="AD" clId="Web-{2A7AE2D4-A711-70BF-D974-A9E84FF7EE8E}" dt="2025-01-07T17:07:28.384" v="1224"/>
          <ac:spMkLst>
            <pc:docMk/>
            <pc:sldMk cId="2462643253" sldId="320"/>
            <ac:spMk id="4" creationId="{38C94768-CD35-8D62-3479-49542F15261A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7:07:55.010" v="1235"/>
          <ac:spMkLst>
            <pc:docMk/>
            <pc:sldMk cId="2462643253" sldId="320"/>
            <ac:spMk id="6" creationId="{FBE0E57D-907D-7FCF-F953-5A25577BCBF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7:08:53.248" v="1266"/>
          <ac:spMkLst>
            <pc:docMk/>
            <pc:sldMk cId="2462643253" sldId="320"/>
            <ac:spMk id="7" creationId="{8C9FB58F-AB26-9815-16D1-545F8178C408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7:08:51.591" v="1265"/>
          <ac:spMkLst>
            <pc:docMk/>
            <pc:sldMk cId="2462643253" sldId="320"/>
            <ac:spMk id="8" creationId="{DFC981F7-6B06-DDD6-D4EE-42F98451DE0C}"/>
          </ac:spMkLst>
        </pc:spChg>
        <pc:spChg chg="add del">
          <ac:chgData name="TORKI HARCHEGANI MOHAMMAD" userId="S::s306490@studenti.polito.it::33815f80-da40-4dbe-8afc-495f74e40675" providerId="AD" clId="Web-{2A7AE2D4-A711-70BF-D974-A9E84FF7EE8E}" dt="2025-01-07T17:08:01.214" v="1237"/>
          <ac:spMkLst>
            <pc:docMk/>
            <pc:sldMk cId="2462643253" sldId="320"/>
            <ac:spMk id="9" creationId="{10FE8AE3-61D0-35B0-189A-BAEB3AE9DF09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8:58.795" v="1267" actId="20577"/>
          <ac:spMkLst>
            <pc:docMk/>
            <pc:sldMk cId="2462643253" sldId="320"/>
            <ac:spMk id="10" creationId="{A6D459FC-F2D9-3185-062B-9DA241E21DA5}"/>
          </ac:spMkLst>
        </pc:spChg>
        <pc:spChg chg="add mod modVis">
          <ac:chgData name="TORKI HARCHEGANI MOHAMMAD" userId="S::s306490@studenti.polito.it::33815f80-da40-4dbe-8afc-495f74e40675" providerId="AD" clId="Web-{2A7AE2D4-A711-70BF-D974-A9E84FF7EE8E}" dt="2025-01-07T17:08:40.560" v="1258" actId="20577"/>
          <ac:spMkLst>
            <pc:docMk/>
            <pc:sldMk cId="2462643253" sldId="320"/>
            <ac:spMk id="11" creationId="{29C8C30D-975F-35D3-A067-88110B0174E4}"/>
          </ac:spMkLst>
        </pc:spChg>
      </pc:sldChg>
      <pc:sldChg chg="addSp modSp">
        <pc:chgData name="TORKI HARCHEGANI MOHAMMAD" userId="S::s306490@studenti.polito.it::33815f80-da40-4dbe-8afc-495f74e40675" providerId="AD" clId="Web-{2A7AE2D4-A711-70BF-D974-A9E84FF7EE8E}" dt="2025-01-07T17:09:46.016" v="1304" actId="20577"/>
        <pc:sldMkLst>
          <pc:docMk/>
          <pc:sldMk cId="2969579698" sldId="321"/>
        </pc:sldMkLst>
        <pc:spChg chg="add">
          <ac:chgData name="TORKI HARCHEGANI MOHAMMAD" userId="S::s306490@studenti.polito.it::33815f80-da40-4dbe-8afc-495f74e40675" providerId="AD" clId="Web-{2A7AE2D4-A711-70BF-D974-A9E84FF7EE8E}" dt="2025-01-07T17:09:19.968" v="1268"/>
          <ac:spMkLst>
            <pc:docMk/>
            <pc:sldMk cId="2969579698" sldId="321"/>
            <ac:spMk id="3" creationId="{9BE17E78-713A-3EA6-9486-0D14EE3EEE35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9:33.406" v="1286" actId="20577"/>
          <ac:spMkLst>
            <pc:docMk/>
            <pc:sldMk cId="2969579698" sldId="321"/>
            <ac:spMk id="5" creationId="{A462158D-27C8-55B9-3D79-379E2512BD34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9:19.984" v="1270"/>
          <ac:spMkLst>
            <pc:docMk/>
            <pc:sldMk cId="2969579698" sldId="321"/>
            <ac:spMk id="8" creationId="{0BDE31D6-460B-2620-E25B-8B016F063351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9:37.547" v="1292" actId="20577"/>
          <ac:spMkLst>
            <pc:docMk/>
            <pc:sldMk cId="2969579698" sldId="321"/>
            <ac:spMk id="10" creationId="{71695F70-2DBD-B928-3CA8-97DC8417D4A7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9:19.984" v="1272"/>
          <ac:spMkLst>
            <pc:docMk/>
            <pc:sldMk cId="2969579698" sldId="321"/>
            <ac:spMk id="12" creationId="{E79C2AB9-05A4-23BC-EB9B-2C75A2519CBB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9:41.438" v="1298" actId="20577"/>
          <ac:spMkLst>
            <pc:docMk/>
            <pc:sldMk cId="2969579698" sldId="321"/>
            <ac:spMk id="14" creationId="{64BABB6B-9D17-0F17-6FB8-C29486577140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9:19.999" v="1274"/>
          <ac:spMkLst>
            <pc:docMk/>
            <pc:sldMk cId="2969579698" sldId="321"/>
            <ac:spMk id="16" creationId="{FE4C6D43-CB9F-6E45-F5E2-FD2BB6A1CBAA}"/>
          </ac:spMkLst>
        </pc:spChg>
        <pc:spChg chg="add mod">
          <ac:chgData name="TORKI HARCHEGANI MOHAMMAD" userId="S::s306490@studenti.polito.it::33815f80-da40-4dbe-8afc-495f74e40675" providerId="AD" clId="Web-{2A7AE2D4-A711-70BF-D974-A9E84FF7EE8E}" dt="2025-01-07T17:09:46.016" v="1304" actId="20577"/>
          <ac:spMkLst>
            <pc:docMk/>
            <pc:sldMk cId="2969579698" sldId="321"/>
            <ac:spMk id="18" creationId="{38BC43A9-B869-EB09-725E-409D89F0DEF3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9:20.015" v="1276"/>
          <ac:spMkLst>
            <pc:docMk/>
            <pc:sldMk cId="2969579698" sldId="321"/>
            <ac:spMk id="20" creationId="{46ADCD3F-A73B-D986-C513-219D440E355F}"/>
          </ac:spMkLst>
        </pc:spChg>
        <pc:spChg chg="add">
          <ac:chgData name="TORKI HARCHEGANI MOHAMMAD" userId="S::s306490@studenti.polito.it::33815f80-da40-4dbe-8afc-495f74e40675" providerId="AD" clId="Web-{2A7AE2D4-A711-70BF-D974-A9E84FF7EE8E}" dt="2025-01-07T17:09:20.015" v="1277"/>
          <ac:spMkLst>
            <pc:docMk/>
            <pc:sldMk cId="2969579698" sldId="321"/>
            <ac:spMk id="22" creationId="{EF4C3D7E-DA62-CAC6-FE07-7818EDD17BEA}"/>
          </ac:spMkLst>
        </pc:spChg>
      </pc:sldChg>
      <pc:sldChg chg="add del replId">
        <pc:chgData name="TORKI HARCHEGANI MOHAMMAD" userId="S::s306490@studenti.polito.it::33815f80-da40-4dbe-8afc-495f74e40675" providerId="AD" clId="Web-{2A7AE2D4-A711-70BF-D974-A9E84FF7EE8E}" dt="2025-01-07T16:36:20.935" v="454"/>
        <pc:sldMkLst>
          <pc:docMk/>
          <pc:sldMk cId="2019076483" sldId="322"/>
        </pc:sldMkLst>
      </pc:sldChg>
      <pc:sldChg chg="add del replId">
        <pc:chgData name="TORKI HARCHEGANI MOHAMMAD" userId="S::s306490@studenti.polito.it::33815f80-da40-4dbe-8afc-495f74e40675" providerId="AD" clId="Web-{2A7AE2D4-A711-70BF-D974-A9E84FF7EE8E}" dt="2025-01-07T21:08:38.387" v="1508"/>
        <pc:sldMkLst>
          <pc:docMk/>
          <pc:sldMk cId="2204061100" sldId="322"/>
        </pc:sldMkLst>
      </pc:sldChg>
      <pc:sldChg chg="add del replId">
        <pc:chgData name="TORKI HARCHEGANI MOHAMMAD" userId="S::s306490@studenti.polito.it::33815f80-da40-4dbe-8afc-495f74e40675" providerId="AD" clId="Web-{2A7AE2D4-A711-70BF-D974-A9E84FF7EE8E}" dt="2025-01-07T21:09:40.217" v="1525"/>
        <pc:sldMkLst>
          <pc:docMk/>
          <pc:sldMk cId="2525942852" sldId="322"/>
        </pc:sldMkLst>
      </pc:sldChg>
      <pc:sldChg chg="add del replId">
        <pc:chgData name="TORKI HARCHEGANI MOHAMMAD" userId="S::s306490@studenti.polito.it::33815f80-da40-4dbe-8afc-495f74e40675" providerId="AD" clId="Web-{2A7AE2D4-A711-70BF-D974-A9E84FF7EE8E}" dt="2025-01-07T21:06:41.430" v="1443"/>
        <pc:sldMkLst>
          <pc:docMk/>
          <pc:sldMk cId="3212760575" sldId="322"/>
        </pc:sldMkLst>
      </pc:sldChg>
      <pc:sldChg chg="add del replId">
        <pc:chgData name="TORKI HARCHEGANI MOHAMMAD" userId="S::s306490@studenti.polito.it::33815f80-da40-4dbe-8afc-495f74e40675" providerId="AD" clId="Web-{2A7AE2D4-A711-70BF-D974-A9E84FF7EE8E}" dt="2025-01-07T21:09:44.702" v="1527"/>
        <pc:sldMkLst>
          <pc:docMk/>
          <pc:sldMk cId="3468721763" sldId="32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AC7A-2E9C-8742-662C-0E7337628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2A7F6C-EBA7-976C-03A3-B4E313896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29FD7-DB54-6C8A-5E59-DDA9C1A47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B08B4-9305-04E7-7DFC-5FABC214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FE6C5-46DC-9BAD-4C08-7F6C64192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9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35BA9-40B7-2F70-374C-B8948620A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D64887-3732-390E-04BF-A54DA51FC9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BFCB8-A968-C8B3-20BF-72AA1F60B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260CA-FE84-8ADB-B5BB-F3CD09B2C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8F842-778B-1591-C8BA-4508DB1B0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85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DBF6DB-E426-AC75-E184-39EBFD0BF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166C0-1F97-3C81-90CC-B285936B86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56247-8EFA-1F8F-FD5F-BFBB93BD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953BC5-CEEC-2BA7-B7DD-CF38EAB4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9D2DC-D839-C5EA-5BA9-C2EB61B48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78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99EB-F92A-FF25-8B8C-B076A9B1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FED3A-7277-8238-4651-50395BA76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F09BF-483D-DE57-8B4A-30B4306A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607DE-5F01-6E6B-2879-E3FA232D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94415-1C25-217A-FA69-FD8D62D6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68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DB0D-A482-5F83-B868-53B5E31D6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BFBC6-AE57-6439-F3C9-8346142DF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D2DDE-9E69-13F4-ACC1-381BD1113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9AAE4-96C2-90DF-EC8D-B2D6211C1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3B94C-FEE3-F807-6AC6-469F8382C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97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0AD2A-B27A-30CB-E6D0-63AC7EC83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BD426-63DB-ED64-069A-FBC8939527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12B86-ABBF-9F51-DF58-9C7CBD4DF1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929DC-5CC7-DD4D-47DE-008E75E8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22617-2A69-F36A-E43B-B00B2958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F7937-86CC-0611-62F4-CFCFF4D7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34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BFA05-E524-31BC-C541-A3884AEB5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7035D-31D1-2291-0F29-559FAA7F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BC88E-52B9-123B-20A8-AFC668DB21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A8FE9-F2F2-04AE-7982-005E47A68C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F2E394-219D-7435-BE40-080878C4C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858F45-FCE4-5F90-0F17-F8690233C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473946-658D-33B8-2EE5-453E0620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46B899-B525-5829-00F1-714C900AF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48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BE27-B608-9572-3374-535B6B4E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978139-87E2-CC82-7969-D78CAF2E7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FD39E-168C-183B-B6AD-C511CB9B9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C47E7A-A6A7-1962-4045-FC51B697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82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4B971-B4E2-E34A-3EDA-813B6A522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87C39-14E7-DB93-ED82-86F4D397C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21B3-FCC5-66BA-A452-4490BB87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71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B9C1D-0655-1D66-BFDF-A7535234D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818CC-00C2-DE09-8944-CF21C0BA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314B60-E9C3-0DD3-DD53-BEBCF7C5A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5284B-2F6A-30BD-E8A0-A1019DEEA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57252-C9D7-B7A9-AD7E-B357087B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1AA8E0-C37D-F6D7-4966-1D0257CD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6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318E-95A0-528A-E9F9-D4EF5FEE6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0EC54-2865-1C7E-D366-F2C3573E6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0166A9-2022-AA36-374E-A547C8D26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B7DF7-F434-4344-5BE6-543179205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53A16-44C8-25A7-59BA-570CFF34D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44FF8-B253-1369-AF92-19BCDBC3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3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EAFD9-93D4-FE0A-9582-C6EF8A57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801413-6D43-0F15-46B4-A0182012A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EAF68-B800-34E4-A29D-11DC8A04F0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C93769-9832-42FA-ABE4-4AAC18C4F9E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887EA-229E-28B5-B781-3C38D3447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D939-660F-5DC4-9038-818D9E71D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5B3131-C6B7-4646-B433-7AB6FC0347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0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red and white light&#10;&#10;Description automatically generated with medium confidence">
            <a:extLst>
              <a:ext uri="{FF2B5EF4-FFF2-40B4-BE49-F238E27FC236}">
                <a16:creationId xmlns:a16="http://schemas.microsoft.com/office/drawing/2014/main" id="{54B622EB-4785-DCB5-4DEB-89F631250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175"/>
            <a:ext cx="12192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10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91D67-AF94-1E77-7F6E-B941ED03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618273E-9740-E192-0E28-585F13134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6C5ADE-6EA6-952B-D286-36F018D45238}"/>
              </a:ext>
            </a:extLst>
          </p:cNvPr>
          <p:cNvSpPr/>
          <p:nvPr/>
        </p:nvSpPr>
        <p:spPr>
          <a:xfrm>
            <a:off x="748861" y="564930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883350-4C8D-E426-76A0-37F8703D0DF6}"/>
              </a:ext>
            </a:extLst>
          </p:cNvPr>
          <p:cNvSpPr/>
          <p:nvPr/>
        </p:nvSpPr>
        <p:spPr>
          <a:xfrm>
            <a:off x="1655378" y="564930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A90B39-A0DD-A20F-ED75-E2BB383B7626}"/>
              </a:ext>
            </a:extLst>
          </p:cNvPr>
          <p:cNvSpPr/>
          <p:nvPr/>
        </p:nvSpPr>
        <p:spPr>
          <a:xfrm>
            <a:off x="2627585" y="564930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12412-2823-191D-A9B0-EB3529AF12B9}"/>
              </a:ext>
            </a:extLst>
          </p:cNvPr>
          <p:cNvSpPr/>
          <p:nvPr/>
        </p:nvSpPr>
        <p:spPr>
          <a:xfrm>
            <a:off x="3455274" y="564929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01899-E212-F8D0-333B-1EB1316CE6D1}"/>
              </a:ext>
            </a:extLst>
          </p:cNvPr>
          <p:cNvSpPr/>
          <p:nvPr/>
        </p:nvSpPr>
        <p:spPr>
          <a:xfrm>
            <a:off x="4466895" y="564929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69DEAF-DE14-3B0A-FAE0-54540516031D}"/>
              </a:ext>
            </a:extLst>
          </p:cNvPr>
          <p:cNvSpPr/>
          <p:nvPr/>
        </p:nvSpPr>
        <p:spPr>
          <a:xfrm>
            <a:off x="5320861" y="564930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08F1E5-1E2C-0227-5074-3FB654C9F123}"/>
              </a:ext>
            </a:extLst>
          </p:cNvPr>
          <p:cNvSpPr/>
          <p:nvPr/>
        </p:nvSpPr>
        <p:spPr>
          <a:xfrm>
            <a:off x="6293067" y="564930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DF19FE-4E33-E72F-B4F3-2CA6E9A189C1}"/>
              </a:ext>
            </a:extLst>
          </p:cNvPr>
          <p:cNvSpPr/>
          <p:nvPr/>
        </p:nvSpPr>
        <p:spPr>
          <a:xfrm>
            <a:off x="7120757" y="564929"/>
            <a:ext cx="525517" cy="5517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527967-ADF0-20EC-1CEB-EDD516B8E876}"/>
              </a:ext>
            </a:extLst>
          </p:cNvPr>
          <p:cNvSpPr/>
          <p:nvPr/>
        </p:nvSpPr>
        <p:spPr>
          <a:xfrm>
            <a:off x="748860" y="5728136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4A93C-7711-95F2-5DA0-FB8702AF88D8}"/>
              </a:ext>
            </a:extLst>
          </p:cNvPr>
          <p:cNvSpPr/>
          <p:nvPr/>
        </p:nvSpPr>
        <p:spPr>
          <a:xfrm>
            <a:off x="1655377" y="5728136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79A28-ABFE-F004-2880-5003E70279CB}"/>
              </a:ext>
            </a:extLst>
          </p:cNvPr>
          <p:cNvSpPr/>
          <p:nvPr/>
        </p:nvSpPr>
        <p:spPr>
          <a:xfrm>
            <a:off x="2627584" y="5728136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44CFA9-727C-7F46-2157-3187356F12A9}"/>
              </a:ext>
            </a:extLst>
          </p:cNvPr>
          <p:cNvSpPr/>
          <p:nvPr/>
        </p:nvSpPr>
        <p:spPr>
          <a:xfrm>
            <a:off x="3455273" y="5728135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8C9B82-3CE5-FD2B-23EF-29222D0B542F}"/>
              </a:ext>
            </a:extLst>
          </p:cNvPr>
          <p:cNvSpPr/>
          <p:nvPr/>
        </p:nvSpPr>
        <p:spPr>
          <a:xfrm>
            <a:off x="4466894" y="5728135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41382C-72CE-3CE5-B37D-5F96DD6D87BD}"/>
              </a:ext>
            </a:extLst>
          </p:cNvPr>
          <p:cNvSpPr/>
          <p:nvPr/>
        </p:nvSpPr>
        <p:spPr>
          <a:xfrm>
            <a:off x="5320860" y="5728136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9E392-ABCF-CEB5-2D77-49B59E24491E}"/>
              </a:ext>
            </a:extLst>
          </p:cNvPr>
          <p:cNvSpPr/>
          <p:nvPr/>
        </p:nvSpPr>
        <p:spPr>
          <a:xfrm>
            <a:off x="6293066" y="5728136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2B2B8-33BA-8C97-14FC-7ECBD759F75F}"/>
              </a:ext>
            </a:extLst>
          </p:cNvPr>
          <p:cNvSpPr/>
          <p:nvPr/>
        </p:nvSpPr>
        <p:spPr>
          <a:xfrm>
            <a:off x="7120756" y="5728135"/>
            <a:ext cx="525517" cy="551793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0025B3-F5AB-598E-0B44-27D1039760AA}"/>
              </a:ext>
            </a:extLst>
          </p:cNvPr>
          <p:cNvSpPr txBox="1"/>
          <p:nvPr/>
        </p:nvSpPr>
        <p:spPr>
          <a:xfrm>
            <a:off x="775138" y="571501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AAF7DA-BC32-963B-3619-AC9251439021}"/>
              </a:ext>
            </a:extLst>
          </p:cNvPr>
          <p:cNvSpPr txBox="1"/>
          <p:nvPr/>
        </p:nvSpPr>
        <p:spPr>
          <a:xfrm>
            <a:off x="1714499" y="564931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B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5C52EC-CB4D-0F53-B4BC-6D51E0A1F7BC}"/>
              </a:ext>
            </a:extLst>
          </p:cNvPr>
          <p:cNvSpPr txBox="1"/>
          <p:nvPr/>
        </p:nvSpPr>
        <p:spPr>
          <a:xfrm>
            <a:off x="2627586" y="578070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C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E019FE-469E-2317-946A-646ADDB73E6B}"/>
              </a:ext>
            </a:extLst>
          </p:cNvPr>
          <p:cNvSpPr txBox="1"/>
          <p:nvPr/>
        </p:nvSpPr>
        <p:spPr>
          <a:xfrm>
            <a:off x="3514396" y="578070"/>
            <a:ext cx="463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1392C-B3E1-5989-7FCF-D8B51D5F4DE1}"/>
              </a:ext>
            </a:extLst>
          </p:cNvPr>
          <p:cNvSpPr txBox="1"/>
          <p:nvPr/>
        </p:nvSpPr>
        <p:spPr>
          <a:xfrm>
            <a:off x="4466896" y="564931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644D4-D7A9-3A65-D49D-CC6FEA4C7935}"/>
              </a:ext>
            </a:extLst>
          </p:cNvPr>
          <p:cNvSpPr txBox="1"/>
          <p:nvPr/>
        </p:nvSpPr>
        <p:spPr>
          <a:xfrm>
            <a:off x="5379982" y="564931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1B6C81-6A85-5186-22D6-E26170E97017}"/>
              </a:ext>
            </a:extLst>
          </p:cNvPr>
          <p:cNvSpPr txBox="1"/>
          <p:nvPr/>
        </p:nvSpPr>
        <p:spPr>
          <a:xfrm>
            <a:off x="6293069" y="571501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FEB70AB-C637-9953-BF0C-4CA2B78EFD91}"/>
              </a:ext>
            </a:extLst>
          </p:cNvPr>
          <p:cNvSpPr txBox="1"/>
          <p:nvPr/>
        </p:nvSpPr>
        <p:spPr>
          <a:xfrm>
            <a:off x="7179879" y="578070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E9705F-C1CC-E514-2AC3-ECAD71ED5202}"/>
              </a:ext>
            </a:extLst>
          </p:cNvPr>
          <p:cNvSpPr txBox="1"/>
          <p:nvPr/>
        </p:nvSpPr>
        <p:spPr>
          <a:xfrm>
            <a:off x="801414" y="5747846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C4AD0D-D904-24FF-B743-436161E5C29C}"/>
              </a:ext>
            </a:extLst>
          </p:cNvPr>
          <p:cNvSpPr txBox="1"/>
          <p:nvPr/>
        </p:nvSpPr>
        <p:spPr>
          <a:xfrm>
            <a:off x="1740775" y="5741276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B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FD0314-0C9D-F7C8-94F2-5F9110C7D993}"/>
              </a:ext>
            </a:extLst>
          </p:cNvPr>
          <p:cNvSpPr txBox="1"/>
          <p:nvPr/>
        </p:nvSpPr>
        <p:spPr>
          <a:xfrm>
            <a:off x="2653862" y="5754415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C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442326-8B70-3EE0-1FC5-CBA3B7B23585}"/>
              </a:ext>
            </a:extLst>
          </p:cNvPr>
          <p:cNvSpPr txBox="1"/>
          <p:nvPr/>
        </p:nvSpPr>
        <p:spPr>
          <a:xfrm>
            <a:off x="3540672" y="5754415"/>
            <a:ext cx="4637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32B623E-12E8-AACC-CF27-AA914AB20A4E}"/>
              </a:ext>
            </a:extLst>
          </p:cNvPr>
          <p:cNvSpPr txBox="1"/>
          <p:nvPr/>
        </p:nvSpPr>
        <p:spPr>
          <a:xfrm>
            <a:off x="4493172" y="5741276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949755-A648-E336-5A13-112407B0B03D}"/>
              </a:ext>
            </a:extLst>
          </p:cNvPr>
          <p:cNvSpPr txBox="1"/>
          <p:nvPr/>
        </p:nvSpPr>
        <p:spPr>
          <a:xfrm>
            <a:off x="5406258" y="5741276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C21FC6-9F57-F833-93F7-1F571662B217}"/>
              </a:ext>
            </a:extLst>
          </p:cNvPr>
          <p:cNvSpPr txBox="1"/>
          <p:nvPr/>
        </p:nvSpPr>
        <p:spPr>
          <a:xfrm>
            <a:off x="6319345" y="5747846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286EEC-9AEF-A635-8BB9-99ACE7FACB55}"/>
              </a:ext>
            </a:extLst>
          </p:cNvPr>
          <p:cNvSpPr txBox="1"/>
          <p:nvPr/>
        </p:nvSpPr>
        <p:spPr>
          <a:xfrm>
            <a:off x="7206155" y="5754415"/>
            <a:ext cx="463768" cy="536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rgbClr val="000000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233981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0C76F-08F1-EBE7-FA9F-CCC414347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n orange and white diagram&#10;&#10;Description automatically generated">
            <a:extLst>
              <a:ext uri="{FF2B5EF4-FFF2-40B4-BE49-F238E27FC236}">
                <a16:creationId xmlns:a16="http://schemas.microsoft.com/office/drawing/2014/main" id="{B2F38359-EFE2-0776-8376-66DFB5C7D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950"/>
            <a:ext cx="12192000" cy="4610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6C0779-7C2F-6207-17AB-6375558BE30B}"/>
              </a:ext>
            </a:extLst>
          </p:cNvPr>
          <p:cNvSpPr/>
          <p:nvPr/>
        </p:nvSpPr>
        <p:spPr>
          <a:xfrm>
            <a:off x="5182913" y="4828189"/>
            <a:ext cx="1826172" cy="499241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5E08D-CAF8-CD6A-9810-15EEE50403B9}"/>
              </a:ext>
            </a:extLst>
          </p:cNvPr>
          <p:cNvSpPr txBox="1"/>
          <p:nvPr/>
        </p:nvSpPr>
        <p:spPr>
          <a:xfrm>
            <a:off x="5412827" y="4742793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3380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D7C54-1DEA-738B-37CB-6D42068A7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F2E2C6F-02A6-BB9F-D81E-15C44AC48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121920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67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5D95D-2AEA-035F-3623-CCD025E6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n orange box&#10;&#10;Description automatically generated">
            <a:extLst>
              <a:ext uri="{FF2B5EF4-FFF2-40B4-BE49-F238E27FC236}">
                <a16:creationId xmlns:a16="http://schemas.microsoft.com/office/drawing/2014/main" id="{549C2A82-C78B-772E-44D1-5DD2D2761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325"/>
            <a:ext cx="12192000" cy="4705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218B87-A71E-12F0-4619-3AA6C7767E52}"/>
              </a:ext>
            </a:extLst>
          </p:cNvPr>
          <p:cNvSpPr/>
          <p:nvPr/>
        </p:nvSpPr>
        <p:spPr>
          <a:xfrm>
            <a:off x="6483568" y="4854465"/>
            <a:ext cx="1826172" cy="499241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34550-B41F-F9E7-7797-96DB07A63697}"/>
              </a:ext>
            </a:extLst>
          </p:cNvPr>
          <p:cNvSpPr txBox="1"/>
          <p:nvPr/>
        </p:nvSpPr>
        <p:spPr>
          <a:xfrm>
            <a:off x="6713482" y="4769069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44300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2B5E0-4FBF-0299-4889-31FE3D10C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curve&#10;&#10;Description automatically generated">
            <a:extLst>
              <a:ext uri="{FF2B5EF4-FFF2-40B4-BE49-F238E27FC236}">
                <a16:creationId xmlns:a16="http://schemas.microsoft.com/office/drawing/2014/main" id="{696FB99C-9C2E-6007-4090-D22BD9A44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54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A17EC-20F2-8D91-70BE-417D34E63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CE91E338-C83F-921D-3EE8-BB62FE499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69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7F697-2824-133C-F2EA-0CD396E1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orange dots&#10;&#10;Description automatically generated">
            <a:extLst>
              <a:ext uri="{FF2B5EF4-FFF2-40B4-BE49-F238E27FC236}">
                <a16:creationId xmlns:a16="http://schemas.microsoft.com/office/drawing/2014/main" id="{3243BD98-F8F4-949E-F61F-A603CEE10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4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7B039-FE48-E478-A40F-37C7B537F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line drawn on it&#10;&#10;Description automatically generated">
            <a:extLst>
              <a:ext uri="{FF2B5EF4-FFF2-40B4-BE49-F238E27FC236}">
                <a16:creationId xmlns:a16="http://schemas.microsoft.com/office/drawing/2014/main" id="{3008AE7F-220E-61F4-C9FD-21207F141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06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B3D5-0E0C-0AAA-BC99-41D0BB8DD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E3A7E6F7-D50F-D537-DA87-DE65E34BB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3175"/>
            <a:ext cx="121920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7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86F1-5F2A-5342-4672-20ED73EA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98828DF-BDA9-2D0D-0D86-DA9F39B0E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E0448-C1BF-9BD9-FD4A-FCFC70B08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903100E7-0892-ADF8-0FB0-DD7FACF7A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937"/>
            <a:ext cx="121920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E29E5-FDBE-2BCB-A06B-AD5724EE5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&#10;&#10;Description automatically generated">
            <a:extLst>
              <a:ext uri="{FF2B5EF4-FFF2-40B4-BE49-F238E27FC236}">
                <a16:creationId xmlns:a16="http://schemas.microsoft.com/office/drawing/2014/main" id="{EF4F4279-1EC5-3B56-1D90-B77451AC2C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18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2896A-7DF2-C5E2-FDEA-DB2C9455A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dots&#10;&#10;Description automatically generated">
            <a:extLst>
              <a:ext uri="{FF2B5EF4-FFF2-40B4-BE49-F238E27FC236}">
                <a16:creationId xmlns:a16="http://schemas.microsoft.com/office/drawing/2014/main" id="{97B24A68-4E8D-8E05-658C-F02FD62F8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2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11690-8372-04C8-4B22-77A90A8F1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graph&#10;&#10;Description automatically generated">
            <a:extLst>
              <a:ext uri="{FF2B5EF4-FFF2-40B4-BE49-F238E27FC236}">
                <a16:creationId xmlns:a16="http://schemas.microsoft.com/office/drawing/2014/main" id="{1D75ED3A-E374-0E0E-7CEF-12E67D74B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67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DB5F-81C6-4943-2EE1-CABF0DB43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D889E4C-0091-B44C-DCF1-3B377762D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5"/>
            <a:ext cx="12192000" cy="6343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6B6FFD-A439-243E-017E-6E0F01A1C3AE}"/>
              </a:ext>
            </a:extLst>
          </p:cNvPr>
          <p:cNvSpPr/>
          <p:nvPr/>
        </p:nvSpPr>
        <p:spPr>
          <a:xfrm>
            <a:off x="2390273" y="601578"/>
            <a:ext cx="1812757" cy="545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8010C-8C2E-CFA5-0546-84BA7DFDB73E}"/>
              </a:ext>
            </a:extLst>
          </p:cNvPr>
          <p:cNvSpPr txBox="1"/>
          <p:nvPr/>
        </p:nvSpPr>
        <p:spPr>
          <a:xfrm>
            <a:off x="2545573" y="589613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"tag"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AE2D59-53F3-8AE6-EA5E-588DAB1D1AD4}"/>
              </a:ext>
            </a:extLst>
          </p:cNvPr>
          <p:cNvSpPr/>
          <p:nvPr/>
        </p:nvSpPr>
        <p:spPr>
          <a:xfrm>
            <a:off x="7504909" y="613123"/>
            <a:ext cx="2320756" cy="549279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3BCD3-EA93-144F-042D-E1BCED6B96AE}"/>
              </a:ext>
            </a:extLst>
          </p:cNvPr>
          <p:cNvSpPr txBox="1"/>
          <p:nvPr/>
        </p:nvSpPr>
        <p:spPr>
          <a:xfrm>
            <a:off x="7652511" y="581914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"tag_hash"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AD2052-4531-BC18-3D3C-602469A24744}"/>
              </a:ext>
            </a:extLst>
          </p:cNvPr>
          <p:cNvSpPr/>
          <p:nvPr/>
        </p:nvSpPr>
        <p:spPr>
          <a:xfrm>
            <a:off x="2270969" y="2391122"/>
            <a:ext cx="2320756" cy="549279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86DE73-99D5-0942-AEDB-1691F0B9EB4A}"/>
              </a:ext>
            </a:extLst>
          </p:cNvPr>
          <p:cNvSpPr txBox="1"/>
          <p:nvPr/>
        </p:nvSpPr>
        <p:spPr>
          <a:xfrm>
            <a:off x="2418571" y="2359913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"tag_hash"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CEF63-AFEA-2CC5-1ED1-D99A4529DF57}"/>
              </a:ext>
            </a:extLst>
          </p:cNvPr>
          <p:cNvSpPr/>
          <p:nvPr/>
        </p:nvSpPr>
        <p:spPr>
          <a:xfrm>
            <a:off x="4876393" y="2398819"/>
            <a:ext cx="2320756" cy="549279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8C169-105E-E669-CB62-4592F98630A4}"/>
              </a:ext>
            </a:extLst>
          </p:cNvPr>
          <p:cNvSpPr txBox="1"/>
          <p:nvPr/>
        </p:nvSpPr>
        <p:spPr>
          <a:xfrm>
            <a:off x="5023995" y="2367610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"tag_hash"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0C8AE6-E4E7-BCF6-253A-300D6C69C137}"/>
              </a:ext>
            </a:extLst>
          </p:cNvPr>
          <p:cNvSpPr/>
          <p:nvPr/>
        </p:nvSpPr>
        <p:spPr>
          <a:xfrm>
            <a:off x="5380545" y="5708516"/>
            <a:ext cx="1812757" cy="5454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76BD0-0B6A-E340-7655-A1043A879468}"/>
              </a:ext>
            </a:extLst>
          </p:cNvPr>
          <p:cNvSpPr txBox="1"/>
          <p:nvPr/>
        </p:nvSpPr>
        <p:spPr>
          <a:xfrm>
            <a:off x="5535845" y="5696551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965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A3FBB-F234-BE49-6BF8-4C4F2C9D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0A15086-4BAE-CF8B-9315-46E214C9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6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7CDE-4145-7AB8-FCE1-E9CBB6EFC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A0F621C-9202-C2D5-8C5C-E4DA7BE59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0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1C90E-BA83-7EA5-4E2F-75C7C829A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ular shapes&#10;&#10;Description automatically generated">
            <a:extLst>
              <a:ext uri="{FF2B5EF4-FFF2-40B4-BE49-F238E27FC236}">
                <a16:creationId xmlns:a16="http://schemas.microsoft.com/office/drawing/2014/main" id="{9764C9BA-2090-9287-4984-3DFDF327F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47CD3C-5726-4C9A-87DC-5C03E4BCE0D2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497A5-6A90-81A3-4EFD-23301FDFBC85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8B64CA-5642-229B-E501-8979ACC371E9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633C5-786F-2102-C7AB-58C12FFD5818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762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4773A-54FF-E2B4-FBE8-50F30BF9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 with three stripes&#10;&#10;Description automatically generated">
            <a:extLst>
              <a:ext uri="{FF2B5EF4-FFF2-40B4-BE49-F238E27FC236}">
                <a16:creationId xmlns:a16="http://schemas.microsoft.com/office/drawing/2014/main" id="{ED3C8DA4-6133-96B1-6F6C-881724FFA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3CB13ED-716A-5293-42AA-A4F5D2704B7D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4F8D8-ACB4-5B57-ED36-1C89D3668F01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0264E2-2E8A-3389-BBAA-72983803A588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B236-D290-B32A-C9A6-C85119064288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48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7256E-346A-2813-9C7F-D0A9450D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s with black background&#10;&#10;Description automatically generated">
            <a:extLst>
              <a:ext uri="{FF2B5EF4-FFF2-40B4-BE49-F238E27FC236}">
                <a16:creationId xmlns:a16="http://schemas.microsoft.com/office/drawing/2014/main" id="{E1C64095-5426-011C-8094-BE09AD1FD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C6B145-B285-2FAF-AA4E-33AB53527A16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9857BB-53E1-05DE-FA9A-189D15A911E6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72F204-3C4C-1DFE-76CA-26DC2F4CDC28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AB139E-0CDF-638D-CEB2-43D4C2F6463E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84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C8776-331C-A0B0-5CF5-05437B107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s&#10;&#10;Description automatically generated">
            <a:extLst>
              <a:ext uri="{FF2B5EF4-FFF2-40B4-BE49-F238E27FC236}">
                <a16:creationId xmlns:a16="http://schemas.microsoft.com/office/drawing/2014/main" id="{ED46A7BC-0630-745A-3906-3EEF1B13F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C0E66E-DF19-E776-3929-DE40A0A64C0E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E8CE3-9BF8-F30A-C31A-FA172608BCF6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87EDD6-F872-CDEF-AC04-C40B8F3329C1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0CFD2-C4A2-2499-C939-E613EC500121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10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5F239-E91C-C91C-B325-13E3D96E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5CE5E6D5-5D7F-FE95-6B80-31059860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699780"/>
            <a:ext cx="12192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25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CFEF1-7635-23D7-0341-F3EF688D1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&#10;&#10;Description automatically generated">
            <a:extLst>
              <a:ext uri="{FF2B5EF4-FFF2-40B4-BE49-F238E27FC236}">
                <a16:creationId xmlns:a16="http://schemas.microsoft.com/office/drawing/2014/main" id="{91EA7AFC-96DF-C1F5-1EDC-03B44B328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1A518B-52E6-7330-9701-A90361041267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A13B7C-25AF-DC6A-B6B5-F9812C3831EA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B76211-3C99-B5DD-663F-6BE96A72805A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9D0EB2-5324-EE52-9A8E-D98AC33BC982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6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ACBB7-D431-5A8F-6D09-358569C26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s&#10;&#10;Description automatically generated">
            <a:extLst>
              <a:ext uri="{FF2B5EF4-FFF2-40B4-BE49-F238E27FC236}">
                <a16:creationId xmlns:a16="http://schemas.microsoft.com/office/drawing/2014/main" id="{96AD6642-CCCB-6582-57D4-C9E66C590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BFC52C-2A93-F933-7DF5-3E2A5417F4F5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4A8D0C-B8DC-403B-6B39-2F7E0A0CA676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C662E6-5955-39B8-8F3F-826A9CE9AE47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EB714-EA6C-5A9C-8BAB-8FF96324F0C7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10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0BF2A-794B-C938-AB39-4B50251B7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le with black background&#10;&#10;Description automatically generated">
            <a:extLst>
              <a:ext uri="{FF2B5EF4-FFF2-40B4-BE49-F238E27FC236}">
                <a16:creationId xmlns:a16="http://schemas.microsoft.com/office/drawing/2014/main" id="{C554086F-41D3-FE36-E95A-1E711BB76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187"/>
            <a:ext cx="12192000" cy="53816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E793BE-8BA4-CAD1-B5E1-59BB6492FCB8}"/>
              </a:ext>
            </a:extLst>
          </p:cNvPr>
          <p:cNvSpPr/>
          <p:nvPr/>
        </p:nvSpPr>
        <p:spPr>
          <a:xfrm>
            <a:off x="3279273" y="1786911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4090BC-FF6D-45DF-63A7-3FEE0164135A}"/>
              </a:ext>
            </a:extLst>
          </p:cNvPr>
          <p:cNvSpPr txBox="1"/>
          <p:nvPr/>
        </p:nvSpPr>
        <p:spPr>
          <a:xfrm>
            <a:off x="343457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09BD1-71FF-1F1C-5B3B-B7C1CF85E8AB}"/>
              </a:ext>
            </a:extLst>
          </p:cNvPr>
          <p:cNvSpPr/>
          <p:nvPr/>
        </p:nvSpPr>
        <p:spPr>
          <a:xfrm>
            <a:off x="7258605" y="190236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E17C3-6A24-F18E-50D8-7A0D020D02B8}"/>
              </a:ext>
            </a:extLst>
          </p:cNvPr>
          <p:cNvSpPr txBox="1"/>
          <p:nvPr/>
        </p:nvSpPr>
        <p:spPr>
          <a:xfrm>
            <a:off x="7444693" y="177494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DC7F-C0C0-A4C3-E1E3-2A7C906E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keys with numbers&#10;&#10;Description automatically generated">
            <a:extLst>
              <a:ext uri="{FF2B5EF4-FFF2-40B4-BE49-F238E27FC236}">
                <a16:creationId xmlns:a16="http://schemas.microsoft.com/office/drawing/2014/main" id="{8B73777C-92FD-2B2D-6BD7-CE6847C7B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2950"/>
            <a:ext cx="121920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9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FD4A3-52CC-5066-5211-E0224B07C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keys on a black background&#10;&#10;Description automatically generated">
            <a:extLst>
              <a:ext uri="{FF2B5EF4-FFF2-40B4-BE49-F238E27FC236}">
                <a16:creationId xmlns:a16="http://schemas.microsoft.com/office/drawing/2014/main" id="{CC59D9ED-F20C-5071-9E39-7740C736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87"/>
            <a:ext cx="121920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0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B670E-0E06-123E-5DE2-7E01573F0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orange rectangles and white text&#10;&#10;Description automatically generated">
            <a:extLst>
              <a:ext uri="{FF2B5EF4-FFF2-40B4-BE49-F238E27FC236}">
                <a16:creationId xmlns:a16="http://schemas.microsoft.com/office/drawing/2014/main" id="{87D3CFFE-98E2-0452-8F92-6BB77AC1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775"/>
            <a:ext cx="12192000" cy="51244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3E7F0C-9891-EC95-55A7-8B43B64A433B}"/>
              </a:ext>
            </a:extLst>
          </p:cNvPr>
          <p:cNvSpPr/>
          <p:nvPr/>
        </p:nvSpPr>
        <p:spPr>
          <a:xfrm>
            <a:off x="519909" y="1201941"/>
            <a:ext cx="1812757" cy="545431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899DD-D8B6-B306-5988-F2194C354459}"/>
              </a:ext>
            </a:extLst>
          </p:cNvPr>
          <p:cNvSpPr txBox="1"/>
          <p:nvPr/>
        </p:nvSpPr>
        <p:spPr>
          <a:xfrm>
            <a:off x="675209" y="1189976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Entropy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6051DD-13C1-BA2F-6363-DBE55100C1E4}"/>
              </a:ext>
            </a:extLst>
          </p:cNvPr>
          <p:cNvSpPr/>
          <p:nvPr/>
        </p:nvSpPr>
        <p:spPr>
          <a:xfrm>
            <a:off x="2786667" y="4657880"/>
            <a:ext cx="1966696" cy="937976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6EFB4B-16F3-1DC0-42DE-EB08B8CC14F0}"/>
              </a:ext>
            </a:extLst>
          </p:cNvPr>
          <p:cNvSpPr txBox="1"/>
          <p:nvPr/>
        </p:nvSpPr>
        <p:spPr>
          <a:xfrm>
            <a:off x="2753390" y="4665157"/>
            <a:ext cx="20350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Random</a:t>
            </a:r>
            <a:br>
              <a:rPr lang="en-US" sz="2800" b="1" dirty="0"/>
            </a:br>
            <a:r>
              <a:rPr lang="en-US" sz="2800" b="1" dirty="0">
                <a:solidFill>
                  <a:schemeClr val="bg1"/>
                </a:solidFill>
              </a:rPr>
              <a:t>Number #1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6841FB-66C4-C9C2-408A-A85020AC24F8}"/>
              </a:ext>
            </a:extLst>
          </p:cNvPr>
          <p:cNvSpPr/>
          <p:nvPr/>
        </p:nvSpPr>
        <p:spPr>
          <a:xfrm>
            <a:off x="7427939" y="4665576"/>
            <a:ext cx="1966696" cy="937976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7DB13-71B0-0FFD-27CD-515A3E8C55A5}"/>
              </a:ext>
            </a:extLst>
          </p:cNvPr>
          <p:cNvSpPr txBox="1"/>
          <p:nvPr/>
        </p:nvSpPr>
        <p:spPr>
          <a:xfrm>
            <a:off x="7394662" y="4665156"/>
            <a:ext cx="2035079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Random</a:t>
            </a:r>
            <a:br>
              <a:rPr lang="en-US" sz="2800" b="1" dirty="0"/>
            </a:br>
            <a:r>
              <a:rPr lang="en-US" sz="2800" b="1" dirty="0">
                <a:solidFill>
                  <a:schemeClr val="bg1"/>
                </a:solidFill>
              </a:rPr>
              <a:t>Number #2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1F6E9A-4836-48F5-4EC0-A95F4EC4E191}"/>
              </a:ext>
            </a:extLst>
          </p:cNvPr>
          <p:cNvSpPr/>
          <p:nvPr/>
        </p:nvSpPr>
        <p:spPr>
          <a:xfrm>
            <a:off x="2894423" y="2960698"/>
            <a:ext cx="1743483" cy="3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E89520-ADA2-E396-5A7B-76B4718CF861}"/>
              </a:ext>
            </a:extLst>
          </p:cNvPr>
          <p:cNvSpPr txBox="1"/>
          <p:nvPr/>
        </p:nvSpPr>
        <p:spPr>
          <a:xfrm>
            <a:off x="2233843" y="3029549"/>
            <a:ext cx="3078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Transformation</a:t>
            </a:r>
            <a:endParaRPr lang="en-US" sz="20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EED86C-EE5E-B3D2-B94F-432A2F41F29F}"/>
              </a:ext>
            </a:extLst>
          </p:cNvPr>
          <p:cNvSpPr/>
          <p:nvPr/>
        </p:nvSpPr>
        <p:spPr>
          <a:xfrm>
            <a:off x="7535695" y="2949152"/>
            <a:ext cx="1743483" cy="3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14CB6-F333-43E9-3A3A-E2B4E7013A90}"/>
              </a:ext>
            </a:extLst>
          </p:cNvPr>
          <p:cNvSpPr txBox="1"/>
          <p:nvPr/>
        </p:nvSpPr>
        <p:spPr>
          <a:xfrm>
            <a:off x="6875115" y="3018003"/>
            <a:ext cx="30780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/>
              <a:t>Transformation</a:t>
            </a:r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7D77B4-3C8F-2BD3-CDF3-D0681D90CDDD}"/>
              </a:ext>
            </a:extLst>
          </p:cNvPr>
          <p:cNvSpPr/>
          <p:nvPr/>
        </p:nvSpPr>
        <p:spPr>
          <a:xfrm>
            <a:off x="497305" y="2951747"/>
            <a:ext cx="1925052" cy="50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05C1A-C342-B12F-FD47-070FAEE3A524}"/>
              </a:ext>
            </a:extLst>
          </p:cNvPr>
          <p:cNvSpPr txBox="1"/>
          <p:nvPr/>
        </p:nvSpPr>
        <p:spPr>
          <a:xfrm>
            <a:off x="622725" y="2950491"/>
            <a:ext cx="17076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state #1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4BEDA0-E3D4-E4A2-1A1D-98E7489B923E}"/>
              </a:ext>
            </a:extLst>
          </p:cNvPr>
          <p:cNvSpPr/>
          <p:nvPr/>
        </p:nvSpPr>
        <p:spPr>
          <a:xfrm>
            <a:off x="5157820" y="2944049"/>
            <a:ext cx="1925052" cy="50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FBE73-AEFE-A051-8C2F-A6333DA45944}"/>
              </a:ext>
            </a:extLst>
          </p:cNvPr>
          <p:cNvSpPr txBox="1"/>
          <p:nvPr/>
        </p:nvSpPr>
        <p:spPr>
          <a:xfrm>
            <a:off x="5283240" y="2942793"/>
            <a:ext cx="17076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state #2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BC7F553-A2D0-9641-1FE6-7FC6B8069398}"/>
              </a:ext>
            </a:extLst>
          </p:cNvPr>
          <p:cNvSpPr/>
          <p:nvPr/>
        </p:nvSpPr>
        <p:spPr>
          <a:xfrm>
            <a:off x="9806789" y="2951745"/>
            <a:ext cx="1925052" cy="50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D6089E-8574-BE6E-ECBD-DA0759D47DA6}"/>
              </a:ext>
            </a:extLst>
          </p:cNvPr>
          <p:cNvSpPr txBox="1"/>
          <p:nvPr/>
        </p:nvSpPr>
        <p:spPr>
          <a:xfrm>
            <a:off x="9932209" y="2950489"/>
            <a:ext cx="17076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state #3</a:t>
            </a:r>
          </a:p>
        </p:txBody>
      </p:sp>
    </p:spTree>
    <p:extLst>
      <p:ext uri="{BB962C8B-B14F-4D97-AF65-F5344CB8AC3E}">
        <p14:creationId xmlns:p14="http://schemas.microsoft.com/office/powerpoint/2010/main" val="4121373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9BD1A-02B6-77B6-0404-1F9E52FD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creen with white text&#10;&#10;Description automatically generated">
            <a:extLst>
              <a:ext uri="{FF2B5EF4-FFF2-40B4-BE49-F238E27FC236}">
                <a16:creationId xmlns:a16="http://schemas.microsoft.com/office/drawing/2014/main" id="{3B6FA6DC-DDE5-136B-6B74-E6D1FFF2F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700"/>
            <a:ext cx="12192000" cy="4038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2905713-1E6B-D9E5-72AF-7E91DD7A0CDF}"/>
              </a:ext>
            </a:extLst>
          </p:cNvPr>
          <p:cNvSpPr/>
          <p:nvPr/>
        </p:nvSpPr>
        <p:spPr>
          <a:xfrm>
            <a:off x="3117636" y="4546274"/>
            <a:ext cx="1812757" cy="545431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AE782-960F-59AE-1892-B4159BD92C0B}"/>
              </a:ext>
            </a:extLst>
          </p:cNvPr>
          <p:cNvSpPr txBox="1"/>
          <p:nvPr/>
        </p:nvSpPr>
        <p:spPr>
          <a:xfrm>
            <a:off x="3207512" y="4557400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Mnemonic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81F3B-FE59-5752-20CB-A9D6F7D3E5DA}"/>
              </a:ext>
            </a:extLst>
          </p:cNvPr>
          <p:cNvSpPr/>
          <p:nvPr/>
        </p:nvSpPr>
        <p:spPr>
          <a:xfrm>
            <a:off x="7424090" y="3160818"/>
            <a:ext cx="1420212" cy="5377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E7CE0E-E9A7-DA64-F54A-F648A8B12F2F}"/>
              </a:ext>
            </a:extLst>
          </p:cNvPr>
          <p:cNvSpPr txBox="1"/>
          <p:nvPr/>
        </p:nvSpPr>
        <p:spPr>
          <a:xfrm>
            <a:off x="7513966" y="3168096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solidFill>
                  <a:schemeClr val="bg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2447422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12F96-B8E9-5650-5F7C-C03494984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627B83C-0EDF-A79F-FC93-62C0C733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7B5EFFC-EDFE-7D8A-BE63-13AE1306BB42}"/>
              </a:ext>
            </a:extLst>
          </p:cNvPr>
          <p:cNvSpPr/>
          <p:nvPr/>
        </p:nvSpPr>
        <p:spPr>
          <a:xfrm>
            <a:off x="5125452" y="24063"/>
            <a:ext cx="2069431" cy="184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D7EB6F-FD22-AB87-71B6-7D64222873C4}"/>
              </a:ext>
            </a:extLst>
          </p:cNvPr>
          <p:cNvSpPr txBox="1"/>
          <p:nvPr/>
        </p:nvSpPr>
        <p:spPr>
          <a:xfrm>
            <a:off x="5126465" y="-151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BIP39 WORDLIST</a:t>
            </a:r>
          </a:p>
        </p:txBody>
      </p:sp>
    </p:spTree>
    <p:extLst>
      <p:ext uri="{BB962C8B-B14F-4D97-AF65-F5344CB8AC3E}">
        <p14:creationId xmlns:p14="http://schemas.microsoft.com/office/powerpoint/2010/main" val="93776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8B71A-937B-53DF-961E-285330829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white numbers&#10;&#10;Description automatically generated">
            <a:extLst>
              <a:ext uri="{FF2B5EF4-FFF2-40B4-BE49-F238E27FC236}">
                <a16:creationId xmlns:a16="http://schemas.microsoft.com/office/drawing/2014/main" id="{A5435D8F-60D7-8F0C-C3E5-DF9EF2A41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"/>
            <a:ext cx="121920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07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3024E-CD7F-DEAD-3B75-400ED286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 descr="A screenshot of a game with Leaning Tower of Pisa in the background&#10;&#10;Description automatically generated">
            <a:extLst>
              <a:ext uri="{FF2B5EF4-FFF2-40B4-BE49-F238E27FC236}">
                <a16:creationId xmlns:a16="http://schemas.microsoft.com/office/drawing/2014/main" id="{E7B03BD4-73CD-2142-74D4-44FC73F2D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9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5080E-D65B-F2C9-F14E-266F4439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41FEF5B-B117-E637-84A1-5D5C34242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5925"/>
            <a:ext cx="121920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83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74B65-DA99-9A87-FC68-028453BF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B83336D0-3744-D89D-FEC7-B414B133D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51822B-2A73-E39E-76A8-BEB316A97D9B}"/>
              </a:ext>
            </a:extLst>
          </p:cNvPr>
          <p:cNvSpPr/>
          <p:nvPr/>
        </p:nvSpPr>
        <p:spPr>
          <a:xfrm>
            <a:off x="6958263" y="190500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7146C-F5A1-F3AB-F452-9878F3E5834F}"/>
              </a:ext>
            </a:extLst>
          </p:cNvPr>
          <p:cNvSpPr txBox="1"/>
          <p:nvPr/>
        </p:nvSpPr>
        <p:spPr>
          <a:xfrm>
            <a:off x="7088605" y="19049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focus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2CE01-53E5-7930-0258-CF4ED92D02BF}"/>
              </a:ext>
            </a:extLst>
          </p:cNvPr>
          <p:cNvSpPr/>
          <p:nvPr/>
        </p:nvSpPr>
        <p:spPr>
          <a:xfrm>
            <a:off x="6958263" y="736934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66163-B86D-5E29-2246-D53E348EA0E1}"/>
              </a:ext>
            </a:extLst>
          </p:cNvPr>
          <p:cNvSpPr txBox="1"/>
          <p:nvPr/>
        </p:nvSpPr>
        <p:spPr>
          <a:xfrm>
            <a:off x="7088605" y="7369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apple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3FCBF-FB02-BF8E-005A-2D5FA60E994A}"/>
              </a:ext>
            </a:extLst>
          </p:cNvPr>
          <p:cNvSpPr/>
          <p:nvPr/>
        </p:nvSpPr>
        <p:spPr>
          <a:xfrm>
            <a:off x="6968290" y="1293395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4F8EEA-111C-D890-A4F7-C68098E0BB1A}"/>
              </a:ext>
            </a:extLst>
          </p:cNvPr>
          <p:cNvSpPr txBox="1"/>
          <p:nvPr/>
        </p:nvSpPr>
        <p:spPr>
          <a:xfrm>
            <a:off x="7158790" y="12933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76CD1E-95EA-16A6-6E28-C8221746EE0D}"/>
              </a:ext>
            </a:extLst>
          </p:cNvPr>
          <p:cNvSpPr/>
          <p:nvPr/>
        </p:nvSpPr>
        <p:spPr>
          <a:xfrm>
            <a:off x="6958262" y="1839829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3B853-BFBC-76C8-547F-499F04CC8C8D}"/>
              </a:ext>
            </a:extLst>
          </p:cNvPr>
          <p:cNvSpPr txBox="1"/>
          <p:nvPr/>
        </p:nvSpPr>
        <p:spPr>
          <a:xfrm>
            <a:off x="7088605" y="183982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hand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75E700-6119-5C97-BBCF-53239BFF9573}"/>
              </a:ext>
            </a:extLst>
          </p:cNvPr>
          <p:cNvSpPr/>
          <p:nvPr/>
        </p:nvSpPr>
        <p:spPr>
          <a:xfrm>
            <a:off x="6958262" y="2396289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94C74D-F9FB-EF89-4C67-97197FEDF9EB}"/>
              </a:ext>
            </a:extLst>
          </p:cNvPr>
          <p:cNvSpPr txBox="1"/>
          <p:nvPr/>
        </p:nvSpPr>
        <p:spPr>
          <a:xfrm>
            <a:off x="6958262" y="239628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quantum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8C9E15-E763-97E5-3391-2FD0D37664F7}"/>
              </a:ext>
            </a:extLst>
          </p:cNvPr>
          <p:cNvSpPr/>
          <p:nvPr/>
        </p:nvSpPr>
        <p:spPr>
          <a:xfrm>
            <a:off x="6973302" y="2962776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69358-3CB2-D4AE-3B2D-D11BF8067F3A}"/>
              </a:ext>
            </a:extLst>
          </p:cNvPr>
          <p:cNvSpPr txBox="1"/>
          <p:nvPr/>
        </p:nvSpPr>
        <p:spPr>
          <a:xfrm>
            <a:off x="7088605" y="296277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venue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F81DE2-12D7-9A48-0744-5627EC87F5B9}"/>
              </a:ext>
            </a:extLst>
          </p:cNvPr>
          <p:cNvSpPr/>
          <p:nvPr/>
        </p:nvSpPr>
        <p:spPr>
          <a:xfrm>
            <a:off x="6958263" y="3509210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8C955C-7F65-1115-7019-B8BE9782C636}"/>
              </a:ext>
            </a:extLst>
          </p:cNvPr>
          <p:cNvSpPr txBox="1"/>
          <p:nvPr/>
        </p:nvSpPr>
        <p:spPr>
          <a:xfrm>
            <a:off x="6958263" y="3509209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cushion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2AE784-BD28-C280-D4A0-75682F3966AF}"/>
              </a:ext>
            </a:extLst>
          </p:cNvPr>
          <p:cNvSpPr/>
          <p:nvPr/>
        </p:nvSpPr>
        <p:spPr>
          <a:xfrm>
            <a:off x="6958263" y="4045619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4A791-72AE-93D7-2CCF-83001F60AEFD}"/>
              </a:ext>
            </a:extLst>
          </p:cNvPr>
          <p:cNvSpPr txBox="1"/>
          <p:nvPr/>
        </p:nvSpPr>
        <p:spPr>
          <a:xfrm>
            <a:off x="6973303" y="404561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budget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189907-AE43-CC2A-918E-DCFA12DB8039}"/>
              </a:ext>
            </a:extLst>
          </p:cNvPr>
          <p:cNvSpPr/>
          <p:nvPr/>
        </p:nvSpPr>
        <p:spPr>
          <a:xfrm>
            <a:off x="6958263" y="4592052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CD36D1-1FE7-8CED-754C-6FFCD606F122}"/>
              </a:ext>
            </a:extLst>
          </p:cNvPr>
          <p:cNvSpPr txBox="1"/>
          <p:nvPr/>
        </p:nvSpPr>
        <p:spPr>
          <a:xfrm>
            <a:off x="7088605" y="4592051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fashion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D45DD6-973B-0B65-8E40-4C70F8693E5C}"/>
              </a:ext>
            </a:extLst>
          </p:cNvPr>
          <p:cNvSpPr/>
          <p:nvPr/>
        </p:nvSpPr>
        <p:spPr>
          <a:xfrm>
            <a:off x="6958263" y="5128461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60FD36-58C9-0A4C-C111-8F85A84F189A}"/>
              </a:ext>
            </a:extLst>
          </p:cNvPr>
          <p:cNvSpPr txBox="1"/>
          <p:nvPr/>
        </p:nvSpPr>
        <p:spPr>
          <a:xfrm>
            <a:off x="6958263" y="5128460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01F85A-21AE-FE35-7B7A-D9F0D84387DA}"/>
              </a:ext>
            </a:extLst>
          </p:cNvPr>
          <p:cNvSpPr/>
          <p:nvPr/>
        </p:nvSpPr>
        <p:spPr>
          <a:xfrm>
            <a:off x="6968288" y="5694947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1DB688-925F-A909-5946-7AA4EE741325}"/>
              </a:ext>
            </a:extLst>
          </p:cNvPr>
          <p:cNvSpPr txBox="1"/>
          <p:nvPr/>
        </p:nvSpPr>
        <p:spPr>
          <a:xfrm>
            <a:off x="7228972" y="569494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hip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627D60-6CB5-6CFD-9D02-B5D52D11480C}"/>
              </a:ext>
            </a:extLst>
          </p:cNvPr>
          <p:cNvSpPr/>
          <p:nvPr/>
        </p:nvSpPr>
        <p:spPr>
          <a:xfrm>
            <a:off x="6958263" y="6261434"/>
            <a:ext cx="1193131" cy="4010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E4F957-0FA8-12F6-C8E0-A53B325B994E}"/>
              </a:ext>
            </a:extLst>
          </p:cNvPr>
          <p:cNvSpPr txBox="1"/>
          <p:nvPr/>
        </p:nvSpPr>
        <p:spPr>
          <a:xfrm>
            <a:off x="6973303" y="62614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3979114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5B2AF-7978-55FF-08F9-04503A61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7C5D06DC-F0DD-4FDF-A3FB-ABF99CF3C1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" y="1771650"/>
            <a:ext cx="12192000" cy="3314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15685B-783B-6D2E-4A7E-D0A7D5BBFAA3}"/>
              </a:ext>
            </a:extLst>
          </p:cNvPr>
          <p:cNvSpPr/>
          <p:nvPr/>
        </p:nvSpPr>
        <p:spPr>
          <a:xfrm>
            <a:off x="5499037" y="4193529"/>
            <a:ext cx="1420212" cy="5377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98477-75F2-B9CC-8489-F0673F75CF7D}"/>
              </a:ext>
            </a:extLst>
          </p:cNvPr>
          <p:cNvSpPr txBox="1"/>
          <p:nvPr/>
        </p:nvSpPr>
        <p:spPr>
          <a:xfrm>
            <a:off x="5588913" y="4200807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solidFill>
                  <a:schemeClr val="bg1"/>
                </a:solidFill>
              </a:rPr>
              <a:t>Seed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DDBEA-2320-75DC-6FDA-3CFE73F62AF7}"/>
              </a:ext>
            </a:extLst>
          </p:cNvPr>
          <p:cNvSpPr/>
          <p:nvPr/>
        </p:nvSpPr>
        <p:spPr>
          <a:xfrm>
            <a:off x="1318064" y="2423884"/>
            <a:ext cx="2021790" cy="5277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C8AE0-E75B-72A9-AAEA-D826E51B0AA4}"/>
              </a:ext>
            </a:extLst>
          </p:cNvPr>
          <p:cNvSpPr txBox="1"/>
          <p:nvPr/>
        </p:nvSpPr>
        <p:spPr>
          <a:xfrm>
            <a:off x="1407940" y="2426149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solidFill>
                  <a:schemeClr val="bg1"/>
                </a:solidFill>
              </a:rPr>
              <a:t>Mnemonic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45C546-B17D-6611-59E4-ADC32996BBEC}"/>
              </a:ext>
            </a:extLst>
          </p:cNvPr>
          <p:cNvSpPr/>
          <p:nvPr/>
        </p:nvSpPr>
        <p:spPr>
          <a:xfrm>
            <a:off x="8872741" y="2450774"/>
            <a:ext cx="1988218" cy="495299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F31EE-C5C7-FEFF-0294-5930E4D91779}"/>
              </a:ext>
            </a:extLst>
          </p:cNvPr>
          <p:cNvSpPr txBox="1"/>
          <p:nvPr/>
        </p:nvSpPr>
        <p:spPr>
          <a:xfrm>
            <a:off x="8862354" y="2401742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i="1" dirty="0">
                <a:solidFill>
                  <a:schemeClr val="bg1"/>
                </a:solidFill>
              </a:rPr>
              <a:t>Passphrase</a:t>
            </a:r>
          </a:p>
        </p:txBody>
      </p:sp>
    </p:spTree>
    <p:extLst>
      <p:ext uri="{BB962C8B-B14F-4D97-AF65-F5344CB8AC3E}">
        <p14:creationId xmlns:p14="http://schemas.microsoft.com/office/powerpoint/2010/main" val="2185703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52FBA-6849-2F00-5301-67B5860E2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CA4C651-DF93-7772-0647-09366D0B0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39DD1FE-C4DC-5031-768E-235C1C8E4F52}"/>
              </a:ext>
            </a:extLst>
          </p:cNvPr>
          <p:cNvSpPr/>
          <p:nvPr/>
        </p:nvSpPr>
        <p:spPr>
          <a:xfrm>
            <a:off x="1233236" y="581526"/>
            <a:ext cx="822157" cy="200526"/>
          </a:xfrm>
          <a:prstGeom prst="rect">
            <a:avLst/>
          </a:prstGeom>
          <a:solidFill>
            <a:srgbClr val="A0A1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6875A1-F5FE-371E-D836-64B838B497A4}"/>
              </a:ext>
            </a:extLst>
          </p:cNvPr>
          <p:cNvSpPr/>
          <p:nvPr/>
        </p:nvSpPr>
        <p:spPr>
          <a:xfrm>
            <a:off x="1233235" y="1714499"/>
            <a:ext cx="822157" cy="200526"/>
          </a:xfrm>
          <a:prstGeom prst="rect">
            <a:avLst/>
          </a:prstGeom>
          <a:solidFill>
            <a:srgbClr val="A0A1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48C684-64CA-9708-1FDD-2A429DF9DA0F}"/>
              </a:ext>
            </a:extLst>
          </p:cNvPr>
          <p:cNvSpPr/>
          <p:nvPr/>
        </p:nvSpPr>
        <p:spPr>
          <a:xfrm>
            <a:off x="1233234" y="2832433"/>
            <a:ext cx="822157" cy="200526"/>
          </a:xfrm>
          <a:prstGeom prst="rect">
            <a:avLst/>
          </a:prstGeom>
          <a:solidFill>
            <a:srgbClr val="A0A1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5ABA62-E2C2-7AF0-D1D5-D0A6F2599DFA}"/>
              </a:ext>
            </a:extLst>
          </p:cNvPr>
          <p:cNvSpPr/>
          <p:nvPr/>
        </p:nvSpPr>
        <p:spPr>
          <a:xfrm>
            <a:off x="1233233" y="3990472"/>
            <a:ext cx="822157" cy="200526"/>
          </a:xfrm>
          <a:prstGeom prst="rect">
            <a:avLst/>
          </a:prstGeom>
          <a:solidFill>
            <a:srgbClr val="A0A1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15DA5-8E52-E738-F23A-E24AA43D3241}"/>
              </a:ext>
            </a:extLst>
          </p:cNvPr>
          <p:cNvSpPr/>
          <p:nvPr/>
        </p:nvSpPr>
        <p:spPr>
          <a:xfrm>
            <a:off x="1233232" y="5148511"/>
            <a:ext cx="822157" cy="200526"/>
          </a:xfrm>
          <a:prstGeom prst="rect">
            <a:avLst/>
          </a:prstGeom>
          <a:solidFill>
            <a:srgbClr val="A0A1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7596A-80C6-5613-3B46-0BAA6B4A8336}"/>
              </a:ext>
            </a:extLst>
          </p:cNvPr>
          <p:cNvSpPr/>
          <p:nvPr/>
        </p:nvSpPr>
        <p:spPr>
          <a:xfrm>
            <a:off x="1233233" y="6326603"/>
            <a:ext cx="822157" cy="200526"/>
          </a:xfrm>
          <a:prstGeom prst="rect">
            <a:avLst/>
          </a:prstGeom>
          <a:solidFill>
            <a:srgbClr val="2D8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681F7-2AFC-3610-921D-E9F9579D0F5F}"/>
              </a:ext>
            </a:extLst>
          </p:cNvPr>
          <p:cNvSpPr/>
          <p:nvPr/>
        </p:nvSpPr>
        <p:spPr>
          <a:xfrm>
            <a:off x="3173325" y="5439273"/>
            <a:ext cx="1082841" cy="200526"/>
          </a:xfrm>
          <a:prstGeom prst="rect">
            <a:avLst/>
          </a:prstGeom>
          <a:solidFill>
            <a:srgbClr val="2D8D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9D445F-93F1-C17D-D04B-D3B540F97BFC}"/>
              </a:ext>
            </a:extLst>
          </p:cNvPr>
          <p:cNvSpPr/>
          <p:nvPr/>
        </p:nvSpPr>
        <p:spPr>
          <a:xfrm>
            <a:off x="3098131" y="1112921"/>
            <a:ext cx="1263315" cy="330868"/>
          </a:xfrm>
          <a:prstGeom prst="rect">
            <a:avLst/>
          </a:prstGeom>
          <a:solidFill>
            <a:srgbClr val="3EA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A7C6F5-8CB2-8004-9F59-A04442C7A837}"/>
              </a:ext>
            </a:extLst>
          </p:cNvPr>
          <p:cNvSpPr/>
          <p:nvPr/>
        </p:nvSpPr>
        <p:spPr>
          <a:xfrm>
            <a:off x="3098130" y="3263565"/>
            <a:ext cx="1263315" cy="330868"/>
          </a:xfrm>
          <a:prstGeom prst="rect">
            <a:avLst/>
          </a:prstGeom>
          <a:solidFill>
            <a:srgbClr val="3EA0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F94320-1A2F-5EFF-99FA-2680960BDA70}"/>
              </a:ext>
            </a:extLst>
          </p:cNvPr>
          <p:cNvSpPr/>
          <p:nvPr/>
        </p:nvSpPr>
        <p:spPr>
          <a:xfrm>
            <a:off x="5053262" y="952499"/>
            <a:ext cx="932447" cy="1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23BBFC-D7C5-FD81-D77C-74E425832271}"/>
              </a:ext>
            </a:extLst>
          </p:cNvPr>
          <p:cNvSpPr/>
          <p:nvPr/>
        </p:nvSpPr>
        <p:spPr>
          <a:xfrm>
            <a:off x="5053261" y="1644314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7B6DCD-F7A6-EA24-4B65-F82127F528DA}"/>
              </a:ext>
            </a:extLst>
          </p:cNvPr>
          <p:cNvSpPr/>
          <p:nvPr/>
        </p:nvSpPr>
        <p:spPr>
          <a:xfrm>
            <a:off x="5053262" y="1985209"/>
            <a:ext cx="932447" cy="170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4C7092-22F9-0EF0-6EAB-52665FC172AF}"/>
              </a:ext>
            </a:extLst>
          </p:cNvPr>
          <p:cNvSpPr/>
          <p:nvPr/>
        </p:nvSpPr>
        <p:spPr>
          <a:xfrm>
            <a:off x="5053261" y="1278353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4BEE1D-BE93-A823-C65B-753418C9E09C}"/>
              </a:ext>
            </a:extLst>
          </p:cNvPr>
          <p:cNvSpPr/>
          <p:nvPr/>
        </p:nvSpPr>
        <p:spPr>
          <a:xfrm>
            <a:off x="6492037" y="1278352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9E7E86-6582-EB35-A217-CE3E2DC1BD1D}"/>
              </a:ext>
            </a:extLst>
          </p:cNvPr>
          <p:cNvSpPr/>
          <p:nvPr/>
        </p:nvSpPr>
        <p:spPr>
          <a:xfrm>
            <a:off x="7900735" y="1278353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0A3AF1-267C-C6B7-EA3E-13F5F9351050}"/>
              </a:ext>
            </a:extLst>
          </p:cNvPr>
          <p:cNvSpPr/>
          <p:nvPr/>
        </p:nvSpPr>
        <p:spPr>
          <a:xfrm>
            <a:off x="6492037" y="1644313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D415BE-0DC9-D22C-B8FC-808C1BAB995E}"/>
              </a:ext>
            </a:extLst>
          </p:cNvPr>
          <p:cNvSpPr/>
          <p:nvPr/>
        </p:nvSpPr>
        <p:spPr>
          <a:xfrm>
            <a:off x="6492037" y="1985208"/>
            <a:ext cx="932447" cy="20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720C15-489F-4461-37CD-4D849AC80703}"/>
              </a:ext>
            </a:extLst>
          </p:cNvPr>
          <p:cNvSpPr/>
          <p:nvPr/>
        </p:nvSpPr>
        <p:spPr>
          <a:xfrm>
            <a:off x="7900734" y="1985207"/>
            <a:ext cx="932447" cy="190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819000-094F-9BE5-45FF-F6481FBD5927}"/>
              </a:ext>
            </a:extLst>
          </p:cNvPr>
          <p:cNvSpPr/>
          <p:nvPr/>
        </p:nvSpPr>
        <p:spPr>
          <a:xfrm>
            <a:off x="7900734" y="1644313"/>
            <a:ext cx="932447" cy="20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CC9DA00-F2C0-176A-1653-AF9288D66F6A}"/>
              </a:ext>
            </a:extLst>
          </p:cNvPr>
          <p:cNvSpPr/>
          <p:nvPr/>
        </p:nvSpPr>
        <p:spPr>
          <a:xfrm>
            <a:off x="7900734" y="922418"/>
            <a:ext cx="932447" cy="20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5C5028-9812-C3CE-070D-ED8ACF0ACD5C}"/>
              </a:ext>
            </a:extLst>
          </p:cNvPr>
          <p:cNvSpPr/>
          <p:nvPr/>
        </p:nvSpPr>
        <p:spPr>
          <a:xfrm>
            <a:off x="6492036" y="922418"/>
            <a:ext cx="932447" cy="20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E51181-AF40-3C21-7DA1-0FF4CB0376C2}"/>
              </a:ext>
            </a:extLst>
          </p:cNvPr>
          <p:cNvSpPr/>
          <p:nvPr/>
        </p:nvSpPr>
        <p:spPr>
          <a:xfrm>
            <a:off x="5163550" y="170445"/>
            <a:ext cx="1884947" cy="51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83E5E5-1160-C97C-12D7-2BC8C3839CB0}"/>
              </a:ext>
            </a:extLst>
          </p:cNvPr>
          <p:cNvSpPr/>
          <p:nvPr/>
        </p:nvSpPr>
        <p:spPr>
          <a:xfrm>
            <a:off x="5168563" y="4090733"/>
            <a:ext cx="1759617" cy="380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717A9-58A5-0607-12B2-06B89543A79C}"/>
              </a:ext>
            </a:extLst>
          </p:cNvPr>
          <p:cNvSpPr/>
          <p:nvPr/>
        </p:nvSpPr>
        <p:spPr>
          <a:xfrm>
            <a:off x="6461958" y="3594431"/>
            <a:ext cx="932447" cy="200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06825-FF88-1146-7932-1BAEC14F4985}"/>
              </a:ext>
            </a:extLst>
          </p:cNvPr>
          <p:cNvSpPr txBox="1"/>
          <p:nvPr/>
        </p:nvSpPr>
        <p:spPr>
          <a:xfrm>
            <a:off x="1163254" y="558435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Transactions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F9F4803-04EF-C1F3-66B3-A302D643DF6F}"/>
              </a:ext>
            </a:extLst>
          </p:cNvPr>
          <p:cNvSpPr txBox="1"/>
          <p:nvPr/>
        </p:nvSpPr>
        <p:spPr>
          <a:xfrm>
            <a:off x="1386465" y="1712980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Send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A715C4-A8CD-3259-0ED8-C3599156693A}"/>
              </a:ext>
            </a:extLst>
          </p:cNvPr>
          <p:cNvSpPr txBox="1"/>
          <p:nvPr/>
        </p:nvSpPr>
        <p:spPr>
          <a:xfrm>
            <a:off x="1317191" y="2832888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>
                <a:solidFill>
                  <a:schemeClr val="bg1"/>
                </a:solidFill>
              </a:rPr>
              <a:t>Receive</a:t>
            </a:r>
            <a:endParaRPr lang="en-US" dirty="0"/>
          </a:p>
        </p:txBody>
      </p:sp>
      <p:sp>
        <p:nvSpPr>
          <p:cNvPr id="31" name="TextBox 28">
            <a:extLst>
              <a:ext uri="{FF2B5EF4-FFF2-40B4-BE49-F238E27FC236}">
                <a16:creationId xmlns:a16="http://schemas.microsoft.com/office/drawing/2014/main" id="{3F9F4803-04EF-C1F3-66B3-A302D643DF6F}"/>
              </a:ext>
            </a:extLst>
          </p:cNvPr>
          <p:cNvSpPr txBox="1"/>
          <p:nvPr/>
        </p:nvSpPr>
        <p:spPr>
          <a:xfrm>
            <a:off x="1232526" y="4033616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chemeClr val="bg1"/>
                </a:solidFill>
              </a:rPr>
              <a:t>Addresses</a:t>
            </a:r>
            <a:endParaRPr lang="en-US" dirty="0"/>
          </a:p>
        </p:txBody>
      </p:sp>
      <p:sp>
        <p:nvSpPr>
          <p:cNvPr id="32" name="TextBox 28">
            <a:extLst>
              <a:ext uri="{FF2B5EF4-FFF2-40B4-BE49-F238E27FC236}">
                <a16:creationId xmlns:a16="http://schemas.microsoft.com/office/drawing/2014/main" id="{64FE9BCB-D6BA-4132-7185-FFBB826A9065}"/>
              </a:ext>
            </a:extLst>
          </p:cNvPr>
          <p:cNvSpPr txBox="1"/>
          <p:nvPr/>
        </p:nvSpPr>
        <p:spPr>
          <a:xfrm>
            <a:off x="1317192" y="5149676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chemeClr val="bg1"/>
                </a:solidFill>
              </a:rPr>
              <a:t>UTXOs</a:t>
            </a:r>
            <a:endParaRPr lang="en-US" dirty="0"/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A5F00671-E8CA-0AFA-6914-8A0928E21065}"/>
              </a:ext>
            </a:extLst>
          </p:cNvPr>
          <p:cNvSpPr txBox="1"/>
          <p:nvPr/>
        </p:nvSpPr>
        <p:spPr>
          <a:xfrm>
            <a:off x="1317192" y="6281130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>
                <a:solidFill>
                  <a:schemeClr val="bg1"/>
                </a:solidFill>
              </a:rPr>
              <a:t>Settings</a:t>
            </a:r>
            <a:endParaRPr lang="en-US" dirty="0"/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id="{70ED8A2C-B19E-6EF9-2D82-C4A4114091F9}"/>
              </a:ext>
            </a:extLst>
          </p:cNvPr>
          <p:cNvSpPr txBox="1"/>
          <p:nvPr/>
        </p:nvSpPr>
        <p:spPr>
          <a:xfrm>
            <a:off x="2417858" y="1112614"/>
            <a:ext cx="274319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Connected Hardware</a:t>
            </a:r>
            <a:endParaRPr lang="en-US" dirty="0">
              <a:solidFill>
                <a:srgbClr val="000000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Wallet</a:t>
            </a:r>
            <a:endParaRPr lang="en-US" dirty="0"/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3D7B88FB-16EC-C3A9-5908-B134C12AD4EF}"/>
              </a:ext>
            </a:extLst>
          </p:cNvPr>
          <p:cNvSpPr txBox="1"/>
          <p:nvPr/>
        </p:nvSpPr>
        <p:spPr>
          <a:xfrm>
            <a:off x="2356281" y="3263916"/>
            <a:ext cx="2743199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Airgapped Hardware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sz="1000" dirty="0">
                <a:solidFill>
                  <a:schemeClr val="bg1"/>
                </a:solidFill>
              </a:rPr>
              <a:t>Wallet</a:t>
            </a:r>
            <a:endParaRPr lang="en-US" dirty="0"/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8957C69E-BAE0-E479-1069-32323E1883C8}"/>
              </a:ext>
            </a:extLst>
          </p:cNvPr>
          <p:cNvSpPr txBox="1"/>
          <p:nvPr/>
        </p:nvSpPr>
        <p:spPr>
          <a:xfrm>
            <a:off x="2417856" y="5438309"/>
            <a:ext cx="2743199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</a:rPr>
              <a:t>Software Wallet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914C78-6E5F-5F78-95C4-08746227F3C3}"/>
              </a:ext>
            </a:extLst>
          </p:cNvPr>
          <p:cNvSpPr txBox="1"/>
          <p:nvPr/>
        </p:nvSpPr>
        <p:spPr>
          <a:xfrm>
            <a:off x="4984798" y="900949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focus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EDD180-C361-0CE5-47A2-F7F1BD094A6B}"/>
              </a:ext>
            </a:extLst>
          </p:cNvPr>
          <p:cNvSpPr txBox="1"/>
          <p:nvPr/>
        </p:nvSpPr>
        <p:spPr>
          <a:xfrm>
            <a:off x="4984797" y="1266554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apple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13B3A3-0749-A1EE-35A8-4D74CFD9B13C}"/>
              </a:ext>
            </a:extLst>
          </p:cNvPr>
          <p:cNvSpPr txBox="1"/>
          <p:nvPr/>
        </p:nvSpPr>
        <p:spPr>
          <a:xfrm>
            <a:off x="4984797" y="1643706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sign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175B25-7E00-8D9D-18ED-0D5D847D460B}"/>
              </a:ext>
            </a:extLst>
          </p:cNvPr>
          <p:cNvSpPr txBox="1"/>
          <p:nvPr/>
        </p:nvSpPr>
        <p:spPr>
          <a:xfrm>
            <a:off x="4984797" y="1986221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hand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6B34E7-DF19-DA4D-539A-14522317DF2A}"/>
              </a:ext>
            </a:extLst>
          </p:cNvPr>
          <p:cNvSpPr txBox="1"/>
          <p:nvPr/>
        </p:nvSpPr>
        <p:spPr>
          <a:xfrm>
            <a:off x="6462615" y="916342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quantum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35377E-7FC0-D21E-4342-C83F8212FB63}"/>
              </a:ext>
            </a:extLst>
          </p:cNvPr>
          <p:cNvSpPr txBox="1"/>
          <p:nvPr/>
        </p:nvSpPr>
        <p:spPr>
          <a:xfrm>
            <a:off x="6462614" y="1278098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venue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D24681-0569-E27D-D2C7-7221B6286D99}"/>
              </a:ext>
            </a:extLst>
          </p:cNvPr>
          <p:cNvSpPr txBox="1"/>
          <p:nvPr/>
        </p:nvSpPr>
        <p:spPr>
          <a:xfrm>
            <a:off x="6462614" y="1620614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cushion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C792FD-211D-EC34-B291-D7AC2A2FBEBB}"/>
              </a:ext>
            </a:extLst>
          </p:cNvPr>
          <p:cNvSpPr txBox="1"/>
          <p:nvPr/>
        </p:nvSpPr>
        <p:spPr>
          <a:xfrm>
            <a:off x="6462614" y="1986220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budget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6AD5F0E-BAF0-6D89-D938-4EE08B28B860}"/>
              </a:ext>
            </a:extLst>
          </p:cNvPr>
          <p:cNvSpPr txBox="1"/>
          <p:nvPr/>
        </p:nvSpPr>
        <p:spPr>
          <a:xfrm>
            <a:off x="7901948" y="916341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fashion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4E1514-458C-DFA7-CE99-5ABCB73D71CF}"/>
              </a:ext>
            </a:extLst>
          </p:cNvPr>
          <p:cNvSpPr txBox="1"/>
          <p:nvPr/>
        </p:nvSpPr>
        <p:spPr>
          <a:xfrm>
            <a:off x="7901948" y="1266553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mobile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7FD037-4FBE-94ED-5389-0C498D860BAC}"/>
              </a:ext>
            </a:extLst>
          </p:cNvPr>
          <p:cNvSpPr txBox="1"/>
          <p:nvPr/>
        </p:nvSpPr>
        <p:spPr>
          <a:xfrm>
            <a:off x="7901948" y="1616766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hip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749D5D-553B-B6D0-8CE1-6C3EEAB73245}"/>
              </a:ext>
            </a:extLst>
          </p:cNvPr>
          <p:cNvSpPr txBox="1"/>
          <p:nvPr/>
        </p:nvSpPr>
        <p:spPr>
          <a:xfrm>
            <a:off x="7901948" y="1986220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 dirty="0"/>
              <a:t>empty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AA5255-9D88-79B2-EFA3-5156BD23D5F8}"/>
              </a:ext>
            </a:extLst>
          </p:cNvPr>
          <p:cNvSpPr txBox="1"/>
          <p:nvPr/>
        </p:nvSpPr>
        <p:spPr>
          <a:xfrm>
            <a:off x="5246493" y="4033614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Mnemonic Shares (SLIP39)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D657EC-4001-0A8F-3C00-77D83D2FBA99}"/>
              </a:ext>
            </a:extLst>
          </p:cNvPr>
          <p:cNvSpPr txBox="1"/>
          <p:nvPr/>
        </p:nvSpPr>
        <p:spPr>
          <a:xfrm>
            <a:off x="5246493" y="4279917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Enter seed share</a:t>
            </a:r>
            <a:r>
              <a:rPr lang="en-US" sz="1000" dirty="0"/>
              <a:t>   </a:t>
            </a:r>
            <a:r>
              <a:rPr lang="en-US" sz="1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Details...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EF80800-DF30-85BF-29DC-2C00D0B5F27D}"/>
              </a:ext>
            </a:extLst>
          </p:cNvPr>
          <p:cNvSpPr txBox="1"/>
          <p:nvPr/>
        </p:nvSpPr>
        <p:spPr>
          <a:xfrm>
            <a:off x="5246492" y="181279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Mnemonic Words (BIP39)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1A532DE-638E-ED69-41DF-7C01C2487BC8}"/>
              </a:ext>
            </a:extLst>
          </p:cNvPr>
          <p:cNvSpPr txBox="1"/>
          <p:nvPr/>
        </p:nvSpPr>
        <p:spPr>
          <a:xfrm>
            <a:off x="5246492" y="427583"/>
            <a:ext cx="27431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Generate new or enter existing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611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30F96-6CE0-2EFD-0021-D16F799C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keys&#10;&#10;Description automatically generated">
            <a:extLst>
              <a:ext uri="{FF2B5EF4-FFF2-40B4-BE49-F238E27FC236}">
                <a16:creationId xmlns:a16="http://schemas.microsoft.com/office/drawing/2014/main" id="{34C771B2-32A2-C084-8FB3-A5D10C97D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412"/>
            <a:ext cx="121920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94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77A8D-0012-136B-3890-9F9DCFA29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DB73042-2DD8-345F-9079-2DA8FD10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45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72A7D-7804-8F4C-0FB0-2F978E07E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F46FA6-AF33-5410-CC2C-1EB545A1C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D92C72-464D-5B7C-E62E-0874B194FAFB}"/>
              </a:ext>
            </a:extLst>
          </p:cNvPr>
          <p:cNvSpPr/>
          <p:nvPr/>
        </p:nvSpPr>
        <p:spPr>
          <a:xfrm>
            <a:off x="4792031" y="3408287"/>
            <a:ext cx="2574757" cy="54041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EB7BC-D869-D1B8-A1C6-AC490BE2C370}"/>
              </a:ext>
            </a:extLst>
          </p:cNvPr>
          <p:cNvSpPr txBox="1"/>
          <p:nvPr/>
        </p:nvSpPr>
        <p:spPr>
          <a:xfrm>
            <a:off x="4881907" y="3409387"/>
            <a:ext cx="35882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output (512 bits)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B6CD46-3B98-E45B-256E-D7E7F102AAE0}"/>
              </a:ext>
            </a:extLst>
          </p:cNvPr>
          <p:cNvSpPr/>
          <p:nvPr/>
        </p:nvSpPr>
        <p:spPr>
          <a:xfrm>
            <a:off x="8907832" y="1513312"/>
            <a:ext cx="1933074" cy="5354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16A3CC-FD37-E8D3-85D2-EBB8498C30D2}"/>
              </a:ext>
            </a:extLst>
          </p:cNvPr>
          <p:cNvSpPr txBox="1"/>
          <p:nvPr/>
        </p:nvSpPr>
        <p:spPr>
          <a:xfrm>
            <a:off x="8897445" y="1514412"/>
            <a:ext cx="358824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solidFill>
                  <a:schemeClr val="bg1"/>
                </a:solidFill>
              </a:rPr>
              <a:t>"Bitcoin Seed"</a:t>
            </a:r>
            <a:endParaRPr lang="en-US" sz="2000" i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635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0E46B-2BC5-E74A-0EC7-01379B97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orange squares&#10;&#10;Description automatically generated">
            <a:extLst>
              <a:ext uri="{FF2B5EF4-FFF2-40B4-BE49-F238E27FC236}">
                <a16:creationId xmlns:a16="http://schemas.microsoft.com/office/drawing/2014/main" id="{D8ABD588-66EE-369B-00F4-22DEEC8E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4937"/>
            <a:ext cx="12192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70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CDCF0-4F31-80EE-D3C3-58B7111C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A93969A9-6C93-7D8C-48C6-CF810BB9E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4050"/>
            <a:ext cx="12192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26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D0983-7DA8-D67D-74B7-FC879DAC6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D36A86-537D-7F48-CEEE-F9BBDDDEF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625"/>
            <a:ext cx="121920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54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1EBC2-E1DB-44D2-5725-49597D49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9F90599-5C01-DC98-318C-6B4170BB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200"/>
            <a:ext cx="12192000" cy="5181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2D41B0-E8D1-5A0B-67DF-E79BB1F68D60}"/>
              </a:ext>
            </a:extLst>
          </p:cNvPr>
          <p:cNvSpPr/>
          <p:nvPr/>
        </p:nvSpPr>
        <p:spPr>
          <a:xfrm>
            <a:off x="4591505" y="3408287"/>
            <a:ext cx="2574757" cy="54041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CD84D-3EEE-14A5-995F-71D1617536B8}"/>
              </a:ext>
            </a:extLst>
          </p:cNvPr>
          <p:cNvSpPr txBox="1"/>
          <p:nvPr/>
        </p:nvSpPr>
        <p:spPr>
          <a:xfrm>
            <a:off x="4681381" y="3409387"/>
            <a:ext cx="358824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hash (64 bytes)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168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48E55-0E05-EED2-F9C7-A2D5A1B45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CDECD7BD-D8FF-088A-F451-AB768C094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0175"/>
            <a:ext cx="121920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70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1D8CF-0974-CD18-374A-4173E821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33F4B89C-0FDE-C901-C7CA-6B18B3D28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7A57C2-84BD-27D3-B35C-10EBE576CAA0}"/>
              </a:ext>
            </a:extLst>
          </p:cNvPr>
          <p:cNvSpPr/>
          <p:nvPr/>
        </p:nvSpPr>
        <p:spPr>
          <a:xfrm>
            <a:off x="5238353" y="2890107"/>
            <a:ext cx="1420212" cy="5377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7E17A4-6DDE-C1AB-F2A4-812C42700F06}"/>
              </a:ext>
            </a:extLst>
          </p:cNvPr>
          <p:cNvSpPr txBox="1"/>
          <p:nvPr/>
        </p:nvSpPr>
        <p:spPr>
          <a:xfrm>
            <a:off x="5328229" y="2897385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33709736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787A-484E-2369-07EF-6B1B1075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D981B74C-C0BA-896D-D711-62A1DAEA8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12192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9C5169-3E91-D064-E9C7-35548BF69C56}"/>
              </a:ext>
            </a:extLst>
          </p:cNvPr>
          <p:cNvSpPr/>
          <p:nvPr/>
        </p:nvSpPr>
        <p:spPr>
          <a:xfrm>
            <a:off x="5238353" y="2890107"/>
            <a:ext cx="1420212" cy="5377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571D8-7B0A-2416-8F30-0BBA71A8F88B}"/>
              </a:ext>
            </a:extLst>
          </p:cNvPr>
          <p:cNvSpPr txBox="1"/>
          <p:nvPr/>
        </p:nvSpPr>
        <p:spPr>
          <a:xfrm>
            <a:off x="5328229" y="2897385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2812210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40008-D2CF-43FA-FEDA-C6557AEFA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5ECF8DE-0072-5758-9F52-8AC620EE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192000" cy="6248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86D8F2-2A6A-41BA-90C5-A9D593FED4CD}"/>
              </a:ext>
            </a:extLst>
          </p:cNvPr>
          <p:cNvSpPr/>
          <p:nvPr/>
        </p:nvSpPr>
        <p:spPr>
          <a:xfrm>
            <a:off x="5268432" y="2368739"/>
            <a:ext cx="1420212" cy="5377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4C64CD-F228-163F-D058-28BB941D07F3}"/>
              </a:ext>
            </a:extLst>
          </p:cNvPr>
          <p:cNvSpPr txBox="1"/>
          <p:nvPr/>
        </p:nvSpPr>
        <p:spPr>
          <a:xfrm>
            <a:off x="5358308" y="2376017"/>
            <a:ext cx="24853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bg1"/>
                </a:solidFill>
              </a:rPr>
              <a:t>hash</a:t>
            </a:r>
          </a:p>
        </p:txBody>
      </p:sp>
    </p:spTree>
    <p:extLst>
      <p:ext uri="{BB962C8B-B14F-4D97-AF65-F5344CB8AC3E}">
        <p14:creationId xmlns:p14="http://schemas.microsoft.com/office/powerpoint/2010/main" val="1007177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888F4-7EAC-57AF-6EC8-A6DDF3C35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7DE7525-D04E-D523-1706-E28640E0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19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4335E-D919-A102-F0E2-60CF8CB78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8908C44-5D26-C235-1F3D-CE36A613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DE0B5C-2D60-3FE9-4355-B0D72FA2CDBE}"/>
              </a:ext>
            </a:extLst>
          </p:cNvPr>
          <p:cNvSpPr/>
          <p:nvPr/>
        </p:nvSpPr>
        <p:spPr>
          <a:xfrm>
            <a:off x="3138905" y="2238095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5574B-6839-2E8F-E265-F05BF9F08DD4}"/>
              </a:ext>
            </a:extLst>
          </p:cNvPr>
          <p:cNvSpPr txBox="1"/>
          <p:nvPr/>
        </p:nvSpPr>
        <p:spPr>
          <a:xfrm>
            <a:off x="3294205" y="2226130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inputs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B22516-3574-6ADF-BCAF-124E38AA6E2A}"/>
              </a:ext>
            </a:extLst>
          </p:cNvPr>
          <p:cNvSpPr/>
          <p:nvPr/>
        </p:nvSpPr>
        <p:spPr>
          <a:xfrm>
            <a:off x="7118237" y="2353549"/>
            <a:ext cx="1812757" cy="545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83EDD-9471-3A4F-1BEE-E00DD28BA6EF}"/>
              </a:ext>
            </a:extLst>
          </p:cNvPr>
          <p:cNvSpPr txBox="1"/>
          <p:nvPr/>
        </p:nvSpPr>
        <p:spPr>
          <a:xfrm>
            <a:off x="7304325" y="2226130"/>
            <a:ext cx="24853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dirty="0"/>
              <a:t>outputs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7E57D4-BFB1-32A8-EBCB-A22E0D8064BF}"/>
              </a:ext>
            </a:extLst>
          </p:cNvPr>
          <p:cNvSpPr/>
          <p:nvPr/>
        </p:nvSpPr>
        <p:spPr>
          <a:xfrm>
            <a:off x="526382" y="2626893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E5EDC-2824-D5D6-D0D2-761F7172F882}"/>
              </a:ext>
            </a:extLst>
          </p:cNvPr>
          <p:cNvSpPr txBox="1"/>
          <p:nvPr/>
        </p:nvSpPr>
        <p:spPr>
          <a:xfrm>
            <a:off x="551446" y="258177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FF5C00"/>
                </a:solidFill>
              </a:rPr>
              <a:t>scriptSig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4C16D2-CBF0-1FB0-1E28-B3B5C4692C4A}"/>
              </a:ext>
            </a:extLst>
          </p:cNvPr>
          <p:cNvSpPr/>
          <p:nvPr/>
        </p:nvSpPr>
        <p:spPr>
          <a:xfrm>
            <a:off x="10176710" y="3373853"/>
            <a:ext cx="1995236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2EEBD5-FD5E-3035-DA16-B9F7064BB1D5}"/>
              </a:ext>
            </a:extLst>
          </p:cNvPr>
          <p:cNvSpPr txBox="1"/>
          <p:nvPr/>
        </p:nvSpPr>
        <p:spPr>
          <a:xfrm>
            <a:off x="10191748" y="3348788"/>
            <a:ext cx="301892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rgbClr val="FF5C00"/>
                </a:solidFill>
              </a:rPr>
              <a:t>scriptPubKey</a:t>
            </a:r>
          </a:p>
        </p:txBody>
      </p:sp>
    </p:spTree>
    <p:extLst>
      <p:ext uri="{BB962C8B-B14F-4D97-AF65-F5344CB8AC3E}">
        <p14:creationId xmlns:p14="http://schemas.microsoft.com/office/powerpoint/2010/main" val="25248113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51A93-E738-0C6A-8FE2-1F3903DFF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screen with orange and white text&#10;&#10;Description automatically generated">
            <a:extLst>
              <a:ext uri="{FF2B5EF4-FFF2-40B4-BE49-F238E27FC236}">
                <a16:creationId xmlns:a16="http://schemas.microsoft.com/office/drawing/2014/main" id="{02D90059-DB9A-39C7-F983-82F8A5B4C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662"/>
            <a:ext cx="12192000" cy="6162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D3B76F-65AC-0B18-D8C3-8D76B2D37064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05881D-6B14-303F-F446-4AA1098DF72D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CCA034-812F-159A-6E58-63F7E5DC41D6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0F1242-F536-82FE-B923-E06B2D551D19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49BC80-C126-68E1-4D7C-79CCDEF8AA09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20E59-9468-D816-943C-60BF059874D9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223322-987E-EF2C-6BBF-F64B5A87701E}"/>
              </a:ext>
            </a:extLst>
          </p:cNvPr>
          <p:cNvSpPr/>
          <p:nvPr/>
        </p:nvSpPr>
        <p:spPr>
          <a:xfrm>
            <a:off x="407620" y="658452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D6F73-3A02-56E3-E325-46C1B9F5A573}"/>
              </a:ext>
            </a:extLst>
          </p:cNvPr>
          <p:cNvSpPr txBox="1"/>
          <p:nvPr/>
        </p:nvSpPr>
        <p:spPr>
          <a:xfrm>
            <a:off x="406929" y="68334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C2D568-EE04-94F0-E5F7-017D11F20144}"/>
              </a:ext>
            </a:extLst>
          </p:cNvPr>
          <p:cNvSpPr/>
          <p:nvPr/>
        </p:nvSpPr>
        <p:spPr>
          <a:xfrm>
            <a:off x="2167238" y="63338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D7EA30-80CF-BAF0-8BB5-6452062417E4}"/>
              </a:ext>
            </a:extLst>
          </p:cNvPr>
          <p:cNvSpPr txBox="1"/>
          <p:nvPr/>
        </p:nvSpPr>
        <p:spPr>
          <a:xfrm>
            <a:off x="2166547" y="65827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2F3A74-948B-EE60-BBA1-DF8F58A83D13}"/>
              </a:ext>
            </a:extLst>
          </p:cNvPr>
          <p:cNvSpPr/>
          <p:nvPr/>
        </p:nvSpPr>
        <p:spPr>
          <a:xfrm>
            <a:off x="6493592" y="668477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F09B51-F471-1DBD-8E3F-A38DF14E4601}"/>
              </a:ext>
            </a:extLst>
          </p:cNvPr>
          <p:cNvSpPr txBox="1"/>
          <p:nvPr/>
        </p:nvSpPr>
        <p:spPr>
          <a:xfrm>
            <a:off x="6412690" y="66329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F086E75-62BD-3928-9070-95F4E10009CE}"/>
              </a:ext>
            </a:extLst>
          </p:cNvPr>
          <p:cNvSpPr/>
          <p:nvPr/>
        </p:nvSpPr>
        <p:spPr>
          <a:xfrm>
            <a:off x="4297829" y="663465"/>
            <a:ext cx="592936" cy="429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E6A656-B468-4F70-33E3-169145B6E706}"/>
              </a:ext>
            </a:extLst>
          </p:cNvPr>
          <p:cNvSpPr txBox="1"/>
          <p:nvPr/>
        </p:nvSpPr>
        <p:spPr>
          <a:xfrm>
            <a:off x="4247006" y="6983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DUP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C3D274-99BC-A6ED-033D-7A444B51579A}"/>
              </a:ext>
            </a:extLst>
          </p:cNvPr>
          <p:cNvSpPr/>
          <p:nvPr/>
        </p:nvSpPr>
        <p:spPr>
          <a:xfrm>
            <a:off x="8328407" y="648425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983BD-69A1-507D-2EF8-933AE6418630}"/>
              </a:ext>
            </a:extLst>
          </p:cNvPr>
          <p:cNvSpPr txBox="1"/>
          <p:nvPr/>
        </p:nvSpPr>
        <p:spPr>
          <a:xfrm>
            <a:off x="8362808" y="7134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EE3E9F-CF04-7B3F-512A-5A62196877B2}"/>
              </a:ext>
            </a:extLst>
          </p:cNvPr>
          <p:cNvSpPr/>
          <p:nvPr/>
        </p:nvSpPr>
        <p:spPr>
          <a:xfrm>
            <a:off x="5044788" y="653438"/>
            <a:ext cx="128976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55ACB46-A572-8E6A-D32B-992685D85076}"/>
              </a:ext>
            </a:extLst>
          </p:cNvPr>
          <p:cNvSpPr txBox="1"/>
          <p:nvPr/>
        </p:nvSpPr>
        <p:spPr>
          <a:xfrm>
            <a:off x="5044097" y="68835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HASH160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4930FE-7966-2CAF-85EC-F35831E49EC2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9AB8DC-340F-C7EA-1486-3A7936DA4616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</p:spTree>
    <p:extLst>
      <p:ext uri="{BB962C8B-B14F-4D97-AF65-F5344CB8AC3E}">
        <p14:creationId xmlns:p14="http://schemas.microsoft.com/office/powerpoint/2010/main" val="2925373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1A99F-D947-2A37-FC97-70EB5E5D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DFDCCC-483B-6775-C033-32FFDE18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C7CDAE7-396A-29C5-0FB5-4D5E18EB6444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35BBF2-FE75-E3FC-0E54-6E69826FC30F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14AD30-FD00-B287-3FBB-16B6EDA31F2E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CD91A4-AAB4-D77C-8A3F-68D5EDA83B40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AFA4B6-CC60-211C-8049-538D9888000C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873A905-5043-80B9-8E3D-ED2BE0DAA8EC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64C76-FC6F-E756-0E0B-9084F0336EEF}"/>
              </a:ext>
            </a:extLst>
          </p:cNvPr>
          <p:cNvSpPr/>
          <p:nvPr/>
        </p:nvSpPr>
        <p:spPr>
          <a:xfrm>
            <a:off x="5360620" y="530063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F6877A-8910-A07D-54F8-571BFA25EC14}"/>
              </a:ext>
            </a:extLst>
          </p:cNvPr>
          <p:cNvSpPr txBox="1"/>
          <p:nvPr/>
        </p:nvSpPr>
        <p:spPr>
          <a:xfrm>
            <a:off x="5359929" y="532552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6D92B6-698E-A7E2-1CCE-F1474370BADB}"/>
              </a:ext>
            </a:extLst>
          </p:cNvPr>
          <p:cNvSpPr/>
          <p:nvPr/>
        </p:nvSpPr>
        <p:spPr>
          <a:xfrm>
            <a:off x="5305474" y="4663965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38D087-41A3-224B-8E64-DB4B77B41F39}"/>
              </a:ext>
            </a:extLst>
          </p:cNvPr>
          <p:cNvSpPr txBox="1"/>
          <p:nvPr/>
        </p:nvSpPr>
        <p:spPr>
          <a:xfrm>
            <a:off x="5304783" y="46888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3FC1E5-F675-4D8B-6C75-6CCBF4E3B0FA}"/>
              </a:ext>
            </a:extLst>
          </p:cNvPr>
          <p:cNvSpPr/>
          <p:nvPr/>
        </p:nvSpPr>
        <p:spPr>
          <a:xfrm>
            <a:off x="6493592" y="668477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67C2ED-DD8E-931B-A084-16E954761447}"/>
              </a:ext>
            </a:extLst>
          </p:cNvPr>
          <p:cNvSpPr txBox="1"/>
          <p:nvPr/>
        </p:nvSpPr>
        <p:spPr>
          <a:xfrm>
            <a:off x="6412690" y="68334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D871B99-6186-A6C8-BA3B-4AD3707EB2A7}"/>
              </a:ext>
            </a:extLst>
          </p:cNvPr>
          <p:cNvSpPr/>
          <p:nvPr/>
        </p:nvSpPr>
        <p:spPr>
          <a:xfrm>
            <a:off x="4297829" y="663465"/>
            <a:ext cx="592936" cy="429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EAFC0F-348A-7C8E-A5AB-BD4E19A117C6}"/>
              </a:ext>
            </a:extLst>
          </p:cNvPr>
          <p:cNvSpPr txBox="1"/>
          <p:nvPr/>
        </p:nvSpPr>
        <p:spPr>
          <a:xfrm>
            <a:off x="4247006" y="698384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DUP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EAC2C3-0BB2-19EE-CCEC-7DE89626EABC}"/>
              </a:ext>
            </a:extLst>
          </p:cNvPr>
          <p:cNvSpPr/>
          <p:nvPr/>
        </p:nvSpPr>
        <p:spPr>
          <a:xfrm>
            <a:off x="8328407" y="648425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DFC3A2-3269-DC7C-A64B-A366BACE0E97}"/>
              </a:ext>
            </a:extLst>
          </p:cNvPr>
          <p:cNvSpPr txBox="1"/>
          <p:nvPr/>
        </p:nvSpPr>
        <p:spPr>
          <a:xfrm>
            <a:off x="8362808" y="7134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73D328-0EF0-52E1-0C08-9E9BB8DD2D99}"/>
              </a:ext>
            </a:extLst>
          </p:cNvPr>
          <p:cNvSpPr/>
          <p:nvPr/>
        </p:nvSpPr>
        <p:spPr>
          <a:xfrm>
            <a:off x="5044788" y="653438"/>
            <a:ext cx="128976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F7B8303-4003-D4ED-4A70-6A65501DB469}"/>
              </a:ext>
            </a:extLst>
          </p:cNvPr>
          <p:cNvSpPr txBox="1"/>
          <p:nvPr/>
        </p:nvSpPr>
        <p:spPr>
          <a:xfrm>
            <a:off x="5044097" y="68835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HASH160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B1A31C2-11D1-ACE9-B854-6B48AF08B793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B0F9ED-9C08-1349-6C97-ECB4DBE3D6CF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</p:spTree>
    <p:extLst>
      <p:ext uri="{BB962C8B-B14F-4D97-AF65-F5344CB8AC3E}">
        <p14:creationId xmlns:p14="http://schemas.microsoft.com/office/powerpoint/2010/main" val="13202806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691C4-9DF2-AA59-C10F-F7BD8E5B7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4C18501-2A2C-A315-01D3-A1936887B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133E69-4E39-7588-8D6F-53B68FCC5D4A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41227-B946-47C5-A6BA-436B669A4EAF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F28F05-47D5-9C75-A1E1-D117C197FCF7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C27F9A-A12A-3129-7D71-C8E75B89DD56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38224-4AFE-30C1-9E70-B3F72BDD1A97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71D563-245F-FDAE-3292-E2BDC906A9E1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DFB11-38BF-F8E8-781F-6E8C308AC0F4}"/>
              </a:ext>
            </a:extLst>
          </p:cNvPr>
          <p:cNvSpPr/>
          <p:nvPr/>
        </p:nvSpPr>
        <p:spPr>
          <a:xfrm>
            <a:off x="5360620" y="530063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C40ABE-54B0-DDF2-453D-B0FD961AEA52}"/>
              </a:ext>
            </a:extLst>
          </p:cNvPr>
          <p:cNvSpPr txBox="1"/>
          <p:nvPr/>
        </p:nvSpPr>
        <p:spPr>
          <a:xfrm>
            <a:off x="5359929" y="532552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6546E0-FF1D-8459-D92B-1A83E21D7940}"/>
              </a:ext>
            </a:extLst>
          </p:cNvPr>
          <p:cNvSpPr/>
          <p:nvPr/>
        </p:nvSpPr>
        <p:spPr>
          <a:xfrm>
            <a:off x="5305474" y="4663965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42C621-EB9B-6D67-369B-46633EF69AC1}"/>
              </a:ext>
            </a:extLst>
          </p:cNvPr>
          <p:cNvSpPr txBox="1"/>
          <p:nvPr/>
        </p:nvSpPr>
        <p:spPr>
          <a:xfrm>
            <a:off x="5304783" y="46888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1CED25-9825-5E3D-EEB8-E24ED42FD795}"/>
              </a:ext>
            </a:extLst>
          </p:cNvPr>
          <p:cNvSpPr/>
          <p:nvPr/>
        </p:nvSpPr>
        <p:spPr>
          <a:xfrm>
            <a:off x="6493592" y="668477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5A8319-554B-3CE7-1496-AA0DA347B1B9}"/>
              </a:ext>
            </a:extLst>
          </p:cNvPr>
          <p:cNvSpPr txBox="1"/>
          <p:nvPr/>
        </p:nvSpPr>
        <p:spPr>
          <a:xfrm>
            <a:off x="6412690" y="683344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FAC1E0-3B36-903C-8A5F-B2FC40657415}"/>
              </a:ext>
            </a:extLst>
          </p:cNvPr>
          <p:cNvSpPr/>
          <p:nvPr/>
        </p:nvSpPr>
        <p:spPr>
          <a:xfrm>
            <a:off x="2322645" y="4673991"/>
            <a:ext cx="592936" cy="429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347E7C-C806-7D3A-AE95-DC03365F349A}"/>
              </a:ext>
            </a:extLst>
          </p:cNvPr>
          <p:cNvSpPr txBox="1"/>
          <p:nvPr/>
        </p:nvSpPr>
        <p:spPr>
          <a:xfrm>
            <a:off x="2271822" y="470891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DUP</a:t>
            </a: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9C6C7F-FAC4-EF21-689D-1AD4B30751F1}"/>
              </a:ext>
            </a:extLst>
          </p:cNvPr>
          <p:cNvSpPr/>
          <p:nvPr/>
        </p:nvSpPr>
        <p:spPr>
          <a:xfrm>
            <a:off x="8328407" y="648425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189754-B2FD-6D5D-1E5F-5B7B45BEF3A4}"/>
              </a:ext>
            </a:extLst>
          </p:cNvPr>
          <p:cNvSpPr txBox="1"/>
          <p:nvPr/>
        </p:nvSpPr>
        <p:spPr>
          <a:xfrm>
            <a:off x="8362808" y="7134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CC21B4-314E-D2A6-15D5-16138D7A23B2}"/>
              </a:ext>
            </a:extLst>
          </p:cNvPr>
          <p:cNvSpPr/>
          <p:nvPr/>
        </p:nvSpPr>
        <p:spPr>
          <a:xfrm>
            <a:off x="5044788" y="653438"/>
            <a:ext cx="128976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ADAD3D-9BDF-947C-E79B-ECC33DC574F5}"/>
              </a:ext>
            </a:extLst>
          </p:cNvPr>
          <p:cNvSpPr txBox="1"/>
          <p:nvPr/>
        </p:nvSpPr>
        <p:spPr>
          <a:xfrm>
            <a:off x="5044097" y="688357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HASH160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2588F9-8BC8-BC9E-DC6B-4D02B1DF4464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FAD742-408E-FD39-8C14-E183DBDCD65E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BF7E95-0193-2082-3F56-CC3910697F9D}"/>
              </a:ext>
            </a:extLst>
          </p:cNvPr>
          <p:cNvSpPr/>
          <p:nvPr/>
        </p:nvSpPr>
        <p:spPr>
          <a:xfrm>
            <a:off x="5325526" y="4052358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84940D-11EA-77BE-6CD2-78985E649A1D}"/>
              </a:ext>
            </a:extLst>
          </p:cNvPr>
          <p:cNvSpPr txBox="1"/>
          <p:nvPr/>
        </p:nvSpPr>
        <p:spPr>
          <a:xfrm>
            <a:off x="5304782" y="405218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693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65EE-BA60-9C8C-F687-98C608581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04D57F78-E494-35A8-0904-699F6983C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F64D16-1893-91E1-0510-36F9204277B6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8B739-3021-D5DE-76E2-8734D1A3FE6A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4C8631-2F5F-2BF6-B271-61817798D6F4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69F2E1-6E48-D3AC-75B6-F00102AED26C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89A770-AB9E-AA9E-4818-488C07C1BB55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A57CE-1AB1-D29C-21F7-1A1E30760F0B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4E5154-2A54-3765-E02C-647A05C2E7AA}"/>
              </a:ext>
            </a:extLst>
          </p:cNvPr>
          <p:cNvSpPr/>
          <p:nvPr/>
        </p:nvSpPr>
        <p:spPr>
          <a:xfrm>
            <a:off x="5360620" y="530063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4F2D33-68A0-CDB0-11DD-45225270245A}"/>
              </a:ext>
            </a:extLst>
          </p:cNvPr>
          <p:cNvSpPr txBox="1"/>
          <p:nvPr/>
        </p:nvSpPr>
        <p:spPr>
          <a:xfrm>
            <a:off x="5359929" y="532552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F01B07-2C7A-434E-DBE3-287728742177}"/>
              </a:ext>
            </a:extLst>
          </p:cNvPr>
          <p:cNvSpPr/>
          <p:nvPr/>
        </p:nvSpPr>
        <p:spPr>
          <a:xfrm>
            <a:off x="5305474" y="4663965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3C9EE-AB82-785E-6DDB-371B06A4743A}"/>
              </a:ext>
            </a:extLst>
          </p:cNvPr>
          <p:cNvSpPr txBox="1"/>
          <p:nvPr/>
        </p:nvSpPr>
        <p:spPr>
          <a:xfrm>
            <a:off x="5304783" y="46888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02F925-9301-3FC3-EF22-71AD9AB1F99F}"/>
              </a:ext>
            </a:extLst>
          </p:cNvPr>
          <p:cNvSpPr/>
          <p:nvPr/>
        </p:nvSpPr>
        <p:spPr>
          <a:xfrm>
            <a:off x="6493592" y="668477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715A35-F159-3F1E-87BC-366A84FF20C2}"/>
              </a:ext>
            </a:extLst>
          </p:cNvPr>
          <p:cNvSpPr txBox="1"/>
          <p:nvPr/>
        </p:nvSpPr>
        <p:spPr>
          <a:xfrm>
            <a:off x="6402664" y="65827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D80FEB-9A37-532E-7F5D-93530D09ED94}"/>
              </a:ext>
            </a:extLst>
          </p:cNvPr>
          <p:cNvSpPr/>
          <p:nvPr/>
        </p:nvSpPr>
        <p:spPr>
          <a:xfrm>
            <a:off x="8328407" y="648425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79C026-47D0-904E-42D4-2C08367CB233}"/>
              </a:ext>
            </a:extLst>
          </p:cNvPr>
          <p:cNvSpPr txBox="1"/>
          <p:nvPr/>
        </p:nvSpPr>
        <p:spPr>
          <a:xfrm>
            <a:off x="8362808" y="7134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B2A84A-2187-85E7-9D1D-CF3E58AD8D6F}"/>
              </a:ext>
            </a:extLst>
          </p:cNvPr>
          <p:cNvSpPr/>
          <p:nvPr/>
        </p:nvSpPr>
        <p:spPr>
          <a:xfrm>
            <a:off x="1625814" y="4052359"/>
            <a:ext cx="128976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122321-F391-02CA-D38F-B1E5FE14E4AA}"/>
              </a:ext>
            </a:extLst>
          </p:cNvPr>
          <p:cNvSpPr txBox="1"/>
          <p:nvPr/>
        </p:nvSpPr>
        <p:spPr>
          <a:xfrm>
            <a:off x="1625123" y="4087278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HASH160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BB64CD-4F6D-CACB-4618-67FA1CC108E2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49324-4302-1589-2A12-FD7BADD3730A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CB98A3-51C3-AE85-B0A6-EE3E1F9D69BC}"/>
              </a:ext>
            </a:extLst>
          </p:cNvPr>
          <p:cNvSpPr/>
          <p:nvPr/>
        </p:nvSpPr>
        <p:spPr>
          <a:xfrm>
            <a:off x="5305473" y="4072411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88DE9B-992F-AE5E-468A-E6BFB2AFBE08}"/>
              </a:ext>
            </a:extLst>
          </p:cNvPr>
          <p:cNvSpPr txBox="1"/>
          <p:nvPr/>
        </p:nvSpPr>
        <p:spPr>
          <a:xfrm>
            <a:off x="5214545" y="407223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44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07FA-0127-7698-E49B-B4A17D48A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B5B87D-7CAA-6FE7-527F-585E8BFD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D902D3-FCF5-D5DA-4FE3-DE015D88FD93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77F4B-CCAD-DCD8-DE96-6E5320757B51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8E541-7D05-4F25-19B4-25523EAE71C5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6C9AD-7CFF-BE8B-E821-E619D19E09C6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7FEFB5-BF03-3AD6-865A-C5138E25071A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244723-7C05-A558-F2A1-58E176C261EB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3E60FE-153A-332F-2311-87BC697659B0}"/>
              </a:ext>
            </a:extLst>
          </p:cNvPr>
          <p:cNvSpPr/>
          <p:nvPr/>
        </p:nvSpPr>
        <p:spPr>
          <a:xfrm>
            <a:off x="5360620" y="530063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96D4CA-F738-8EAE-E392-42FECEBFAEC3}"/>
              </a:ext>
            </a:extLst>
          </p:cNvPr>
          <p:cNvSpPr txBox="1"/>
          <p:nvPr/>
        </p:nvSpPr>
        <p:spPr>
          <a:xfrm>
            <a:off x="5359929" y="532552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9AF4BA-AC85-AE19-B3F4-9ED089B35711}"/>
              </a:ext>
            </a:extLst>
          </p:cNvPr>
          <p:cNvSpPr/>
          <p:nvPr/>
        </p:nvSpPr>
        <p:spPr>
          <a:xfrm>
            <a:off x="5305474" y="4663965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D6E3DA-C91F-4263-A0DC-77DB9B399F25}"/>
              </a:ext>
            </a:extLst>
          </p:cNvPr>
          <p:cNvSpPr txBox="1"/>
          <p:nvPr/>
        </p:nvSpPr>
        <p:spPr>
          <a:xfrm>
            <a:off x="5304783" y="46888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F66166-9440-5F62-80B7-205A51FC99C0}"/>
              </a:ext>
            </a:extLst>
          </p:cNvPr>
          <p:cNvSpPr/>
          <p:nvPr/>
        </p:nvSpPr>
        <p:spPr>
          <a:xfrm>
            <a:off x="5290434" y="3465819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E938C4-23D9-C1CD-FFC3-B30532A3EA5D}"/>
              </a:ext>
            </a:extLst>
          </p:cNvPr>
          <p:cNvSpPr txBox="1"/>
          <p:nvPr/>
        </p:nvSpPr>
        <p:spPr>
          <a:xfrm>
            <a:off x="5214546" y="3465647"/>
            <a:ext cx="2743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63D36F-8512-A18E-C18D-2245A8C4C927}"/>
              </a:ext>
            </a:extLst>
          </p:cNvPr>
          <p:cNvSpPr/>
          <p:nvPr/>
        </p:nvSpPr>
        <p:spPr>
          <a:xfrm>
            <a:off x="8328407" y="648425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3A32D8-1B43-E51A-CB35-25C48CE194B0}"/>
              </a:ext>
            </a:extLst>
          </p:cNvPr>
          <p:cNvSpPr txBox="1"/>
          <p:nvPr/>
        </p:nvSpPr>
        <p:spPr>
          <a:xfrm>
            <a:off x="8362808" y="71342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CA4ECC-282A-4BA9-02B6-ED9CAB1B89D2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E10918-3370-EF68-9F60-08E265C4A96C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677E892-8B94-3D63-0198-70F9D9DF3EC4}"/>
              </a:ext>
            </a:extLst>
          </p:cNvPr>
          <p:cNvSpPr/>
          <p:nvPr/>
        </p:nvSpPr>
        <p:spPr>
          <a:xfrm>
            <a:off x="5305473" y="4072411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D184DD-2EE3-9543-23D9-054ADBBC6549}"/>
              </a:ext>
            </a:extLst>
          </p:cNvPr>
          <p:cNvSpPr txBox="1"/>
          <p:nvPr/>
        </p:nvSpPr>
        <p:spPr>
          <a:xfrm>
            <a:off x="5214545" y="4072239"/>
            <a:ext cx="2743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98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C630D-D2F0-8274-7C8C-F22B745D8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orange rectangular object with white text&#10;&#10;Description automatically generated">
            <a:extLst>
              <a:ext uri="{FF2B5EF4-FFF2-40B4-BE49-F238E27FC236}">
                <a16:creationId xmlns:a16="http://schemas.microsoft.com/office/drawing/2014/main" id="{7A20D570-F237-48C2-DE9A-473FBB0F9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12192000" cy="4953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59A3F7-CE09-AF0B-2425-60E330BE17D9}"/>
              </a:ext>
            </a:extLst>
          </p:cNvPr>
          <p:cNvSpPr/>
          <p:nvPr/>
        </p:nvSpPr>
        <p:spPr>
          <a:xfrm>
            <a:off x="4977422" y="4459654"/>
            <a:ext cx="2237153" cy="1006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028525-F4D6-68E8-CCAB-21933F2B06B3}"/>
              </a:ext>
            </a:extLst>
          </p:cNvPr>
          <p:cNvSpPr txBox="1"/>
          <p:nvPr/>
        </p:nvSpPr>
        <p:spPr>
          <a:xfrm>
            <a:off x="5421923" y="4640384"/>
            <a:ext cx="274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i="1" dirty="0">
                <a:solidFill>
                  <a:schemeClr val="bg1"/>
                </a:solidFill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4613916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4FC03-89D7-43BD-3DA2-7F3E0445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766D1F-5D33-A39E-5F71-B9B2C8E1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12192000" cy="6172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E1ECB3-B5F5-7667-B6C5-44FF316E737A}"/>
              </a:ext>
            </a:extLst>
          </p:cNvPr>
          <p:cNvSpPr/>
          <p:nvPr/>
        </p:nvSpPr>
        <p:spPr>
          <a:xfrm>
            <a:off x="1458829" y="1153024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600A73-3464-D395-60C9-FCF06F0FE705}"/>
              </a:ext>
            </a:extLst>
          </p:cNvPr>
          <p:cNvSpPr txBox="1"/>
          <p:nvPr/>
        </p:nvSpPr>
        <p:spPr>
          <a:xfrm>
            <a:off x="1458828" y="11079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D38EF4-1284-5BB7-B045-D90CE3595B00}"/>
              </a:ext>
            </a:extLst>
          </p:cNvPr>
          <p:cNvSpPr/>
          <p:nvPr/>
        </p:nvSpPr>
        <p:spPr>
          <a:xfrm>
            <a:off x="7233986" y="1153024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5436F2-8104-7B59-1B7D-C3723EEC88BE}"/>
              </a:ext>
            </a:extLst>
          </p:cNvPr>
          <p:cNvSpPr txBox="1"/>
          <p:nvPr/>
        </p:nvSpPr>
        <p:spPr>
          <a:xfrm>
            <a:off x="7233985" y="1092867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EFF2D6-FDEE-74BF-B370-B19A30F1C4B4}"/>
              </a:ext>
            </a:extLst>
          </p:cNvPr>
          <p:cNvSpPr/>
          <p:nvPr/>
        </p:nvSpPr>
        <p:spPr>
          <a:xfrm>
            <a:off x="5399171" y="5910510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259B18-635D-3766-9818-D741D1BB6491}"/>
              </a:ext>
            </a:extLst>
          </p:cNvPr>
          <p:cNvSpPr txBox="1"/>
          <p:nvPr/>
        </p:nvSpPr>
        <p:spPr>
          <a:xfrm>
            <a:off x="5619749" y="5865394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4D6D49-D053-BB64-AFCD-F3011AF901F0}"/>
              </a:ext>
            </a:extLst>
          </p:cNvPr>
          <p:cNvSpPr/>
          <p:nvPr/>
        </p:nvSpPr>
        <p:spPr>
          <a:xfrm>
            <a:off x="5360620" y="5300636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C18318-EF58-800F-AD4E-F8CD47D71057}"/>
              </a:ext>
            </a:extLst>
          </p:cNvPr>
          <p:cNvSpPr txBox="1"/>
          <p:nvPr/>
        </p:nvSpPr>
        <p:spPr>
          <a:xfrm>
            <a:off x="5359929" y="532552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C50A5C-33FD-5AF2-95E4-E4BC06D49E60}"/>
              </a:ext>
            </a:extLst>
          </p:cNvPr>
          <p:cNvSpPr/>
          <p:nvPr/>
        </p:nvSpPr>
        <p:spPr>
          <a:xfrm>
            <a:off x="5305474" y="4663965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C8AA7A-8847-945E-8EE0-896505D83EB1}"/>
              </a:ext>
            </a:extLst>
          </p:cNvPr>
          <p:cNvSpPr txBox="1"/>
          <p:nvPr/>
        </p:nvSpPr>
        <p:spPr>
          <a:xfrm>
            <a:off x="5304783" y="46888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EF370F-D389-E796-0852-E43EFE6EF208}"/>
              </a:ext>
            </a:extLst>
          </p:cNvPr>
          <p:cNvSpPr/>
          <p:nvPr/>
        </p:nvSpPr>
        <p:spPr>
          <a:xfrm>
            <a:off x="5290434" y="3465819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1CCEA51-2FE9-D4D3-9D84-556A20AF3854}"/>
              </a:ext>
            </a:extLst>
          </p:cNvPr>
          <p:cNvSpPr txBox="1"/>
          <p:nvPr/>
        </p:nvSpPr>
        <p:spPr>
          <a:xfrm>
            <a:off x="5214546" y="3465647"/>
            <a:ext cx="2743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30EB76-0812-AC8C-0F57-1F07F4498BC1}"/>
              </a:ext>
            </a:extLst>
          </p:cNvPr>
          <p:cNvSpPr/>
          <p:nvPr/>
        </p:nvSpPr>
        <p:spPr>
          <a:xfrm>
            <a:off x="979118" y="3796688"/>
            <a:ext cx="1916409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17BCE2-2DF4-4CD6-1B7B-F0471F6A2EA4}"/>
              </a:ext>
            </a:extLst>
          </p:cNvPr>
          <p:cNvSpPr txBox="1"/>
          <p:nvPr/>
        </p:nvSpPr>
        <p:spPr>
          <a:xfrm>
            <a:off x="1013519" y="386168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EQUALVERIFY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E8A857-33FD-5905-B8CD-D4A2B78439DB}"/>
              </a:ext>
            </a:extLst>
          </p:cNvPr>
          <p:cNvSpPr/>
          <p:nvPr/>
        </p:nvSpPr>
        <p:spPr>
          <a:xfrm>
            <a:off x="10403853" y="658451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7BCCA6-0F43-0118-1CB8-A6F1BA2E32F3}"/>
              </a:ext>
            </a:extLst>
          </p:cNvPr>
          <p:cNvSpPr txBox="1"/>
          <p:nvPr/>
        </p:nvSpPr>
        <p:spPr>
          <a:xfrm>
            <a:off x="10403162" y="69337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2A75B01-8FC0-AB62-1BDE-D0A3A2234821}"/>
              </a:ext>
            </a:extLst>
          </p:cNvPr>
          <p:cNvSpPr/>
          <p:nvPr/>
        </p:nvSpPr>
        <p:spPr>
          <a:xfrm>
            <a:off x="5305473" y="4072411"/>
            <a:ext cx="1590554" cy="419032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9CC0D0-2998-94AB-3B67-339B1E6706D6}"/>
              </a:ext>
            </a:extLst>
          </p:cNvPr>
          <p:cNvSpPr txBox="1"/>
          <p:nvPr/>
        </p:nvSpPr>
        <p:spPr>
          <a:xfrm>
            <a:off x="5214545" y="4072239"/>
            <a:ext cx="27431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hash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7370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903D-8E0B-6556-BBFB-92A8F9259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A9CDAF9-C934-EEE6-306C-730E87F17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2"/>
            <a:ext cx="12192000" cy="5781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542AC2-DF3E-1AE9-1CFB-93DC0242BC6A}"/>
              </a:ext>
            </a:extLst>
          </p:cNvPr>
          <p:cNvSpPr/>
          <p:nvPr/>
        </p:nvSpPr>
        <p:spPr>
          <a:xfrm>
            <a:off x="1478882" y="952498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501013-4906-A02C-1825-42EEDCE7C1ED}"/>
              </a:ext>
            </a:extLst>
          </p:cNvPr>
          <p:cNvSpPr txBox="1"/>
          <p:nvPr/>
        </p:nvSpPr>
        <p:spPr>
          <a:xfrm>
            <a:off x="1478881" y="90738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6DD4E9-FB8E-6C19-4E34-3CD6F131643D}"/>
              </a:ext>
            </a:extLst>
          </p:cNvPr>
          <p:cNvSpPr/>
          <p:nvPr/>
        </p:nvSpPr>
        <p:spPr>
          <a:xfrm>
            <a:off x="7254039" y="952498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0089EF-05BD-C73A-6B43-1D99AE4CC563}"/>
              </a:ext>
            </a:extLst>
          </p:cNvPr>
          <p:cNvSpPr txBox="1"/>
          <p:nvPr/>
        </p:nvSpPr>
        <p:spPr>
          <a:xfrm>
            <a:off x="7254038" y="892341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17D8EB-2168-285D-3D72-E97CEFB81BE2}"/>
              </a:ext>
            </a:extLst>
          </p:cNvPr>
          <p:cNvSpPr/>
          <p:nvPr/>
        </p:nvSpPr>
        <p:spPr>
          <a:xfrm>
            <a:off x="5419224" y="5709984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60437-EA96-E899-B53B-2B0E1387F526}"/>
              </a:ext>
            </a:extLst>
          </p:cNvPr>
          <p:cNvSpPr txBox="1"/>
          <p:nvPr/>
        </p:nvSpPr>
        <p:spPr>
          <a:xfrm>
            <a:off x="5639802" y="566486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FA2052-BFD6-1A03-2C32-7CFD683381E7}"/>
              </a:ext>
            </a:extLst>
          </p:cNvPr>
          <p:cNvSpPr/>
          <p:nvPr/>
        </p:nvSpPr>
        <p:spPr>
          <a:xfrm>
            <a:off x="5380673" y="5100110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09142-7BFF-1807-C5B1-3062F581C08C}"/>
              </a:ext>
            </a:extLst>
          </p:cNvPr>
          <p:cNvSpPr txBox="1"/>
          <p:nvPr/>
        </p:nvSpPr>
        <p:spPr>
          <a:xfrm>
            <a:off x="5379982" y="5125003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i="1" dirty="0">
                <a:solidFill>
                  <a:schemeClr val="bg1"/>
                </a:solidFill>
              </a:rPr>
              <a:t>signature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2C0623-70B5-B247-1500-397FB77E003F}"/>
              </a:ext>
            </a:extLst>
          </p:cNvPr>
          <p:cNvSpPr/>
          <p:nvPr/>
        </p:nvSpPr>
        <p:spPr>
          <a:xfrm>
            <a:off x="5325527" y="4463439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A3FA64-20C9-9149-DE72-224AFED1ED8A}"/>
              </a:ext>
            </a:extLst>
          </p:cNvPr>
          <p:cNvSpPr txBox="1"/>
          <p:nvPr/>
        </p:nvSpPr>
        <p:spPr>
          <a:xfrm>
            <a:off x="5324836" y="4488332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public key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F920EC-3FA1-E1EB-931E-B2BCEDB42DD5}"/>
              </a:ext>
            </a:extLst>
          </p:cNvPr>
          <p:cNvSpPr/>
          <p:nvPr/>
        </p:nvSpPr>
        <p:spPr>
          <a:xfrm>
            <a:off x="1490459" y="4789294"/>
            <a:ext cx="1369975" cy="4440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C23C97-FA47-5AE5-20CC-8E45C2D98130}"/>
              </a:ext>
            </a:extLst>
          </p:cNvPr>
          <p:cNvSpPr txBox="1"/>
          <p:nvPr/>
        </p:nvSpPr>
        <p:spPr>
          <a:xfrm>
            <a:off x="1489768" y="4824213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CHECKSIG</a:t>
            </a:r>
          </a:p>
        </p:txBody>
      </p:sp>
    </p:spTree>
    <p:extLst>
      <p:ext uri="{BB962C8B-B14F-4D97-AF65-F5344CB8AC3E}">
        <p14:creationId xmlns:p14="http://schemas.microsoft.com/office/powerpoint/2010/main" val="110842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CA55A-C161-3346-F889-B20E9E542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78ED77-A931-43E7-F30D-B44426D40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162"/>
            <a:ext cx="12192000" cy="5781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F1C1F8-BBB2-55FA-4B59-FEBD76375FDE}"/>
              </a:ext>
            </a:extLst>
          </p:cNvPr>
          <p:cNvSpPr/>
          <p:nvPr/>
        </p:nvSpPr>
        <p:spPr>
          <a:xfrm>
            <a:off x="1478882" y="952498"/>
            <a:ext cx="1253287" cy="340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D321B-8A56-FFBA-932E-DBDACB80F321}"/>
              </a:ext>
            </a:extLst>
          </p:cNvPr>
          <p:cNvSpPr txBox="1"/>
          <p:nvPr/>
        </p:nvSpPr>
        <p:spPr>
          <a:xfrm>
            <a:off x="1478881" y="907382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scriptSig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45F782-E90F-68EA-FAB7-F71870C88043}"/>
              </a:ext>
            </a:extLst>
          </p:cNvPr>
          <p:cNvSpPr/>
          <p:nvPr/>
        </p:nvSpPr>
        <p:spPr>
          <a:xfrm>
            <a:off x="7254039" y="952498"/>
            <a:ext cx="1704473" cy="355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809765-BB0E-9E69-B2CF-3B38254E924F}"/>
              </a:ext>
            </a:extLst>
          </p:cNvPr>
          <p:cNvSpPr txBox="1"/>
          <p:nvPr/>
        </p:nvSpPr>
        <p:spPr>
          <a:xfrm>
            <a:off x="7254038" y="892341"/>
            <a:ext cx="301892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 dirty="0"/>
              <a:t>scriptPubKey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D83E33-AF12-4599-81A6-DEFD8F12BACB}"/>
              </a:ext>
            </a:extLst>
          </p:cNvPr>
          <p:cNvSpPr/>
          <p:nvPr/>
        </p:nvSpPr>
        <p:spPr>
          <a:xfrm>
            <a:off x="5419224" y="5709984"/>
            <a:ext cx="1393657" cy="370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6377EE-C7B1-B6E7-24A0-11781B29B487}"/>
              </a:ext>
            </a:extLst>
          </p:cNvPr>
          <p:cNvSpPr txBox="1"/>
          <p:nvPr/>
        </p:nvSpPr>
        <p:spPr>
          <a:xfrm>
            <a:off x="5639802" y="566486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/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22160851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36F2-B338-F8B6-E7C7-E1F3054B3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2AD6690-6A3B-CC72-45CC-AADFDECD7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16EBEC-FC61-BF95-1330-C5DC7856FF30}"/>
              </a:ext>
            </a:extLst>
          </p:cNvPr>
          <p:cNvSpPr/>
          <p:nvPr/>
        </p:nvSpPr>
        <p:spPr>
          <a:xfrm>
            <a:off x="4337936" y="5611452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8F907-129A-ED73-CB94-DF14E1C1D07D}"/>
              </a:ext>
            </a:extLst>
          </p:cNvPr>
          <p:cNvSpPr txBox="1"/>
          <p:nvPr/>
        </p:nvSpPr>
        <p:spPr>
          <a:xfrm>
            <a:off x="4497666" y="561127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script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53B05E-B86D-BDCD-E0E1-00C2FE485D88}"/>
              </a:ext>
            </a:extLst>
          </p:cNvPr>
          <p:cNvSpPr/>
          <p:nvPr/>
        </p:nvSpPr>
        <p:spPr>
          <a:xfrm>
            <a:off x="6328159" y="5606438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3F64CD-040F-7062-3916-C48B0DDC29B9}"/>
              </a:ext>
            </a:extLst>
          </p:cNvPr>
          <p:cNvSpPr txBox="1"/>
          <p:nvPr/>
        </p:nvSpPr>
        <p:spPr>
          <a:xfrm>
            <a:off x="6487889" y="560626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script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C8B32-9597-A9BB-3285-CB33B473F1AC}"/>
              </a:ext>
            </a:extLst>
          </p:cNvPr>
          <p:cNvSpPr/>
          <p:nvPr/>
        </p:nvSpPr>
        <p:spPr>
          <a:xfrm>
            <a:off x="8418645" y="5611451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D4919-5090-EAF5-3B17-7CF337CF91A1}"/>
              </a:ext>
            </a:extLst>
          </p:cNvPr>
          <p:cNvSpPr txBox="1"/>
          <p:nvPr/>
        </p:nvSpPr>
        <p:spPr>
          <a:xfrm>
            <a:off x="8578375" y="561127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script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E00B57-C3D0-207F-8A1D-1787333C5F6F}"/>
              </a:ext>
            </a:extLst>
          </p:cNvPr>
          <p:cNvSpPr/>
          <p:nvPr/>
        </p:nvSpPr>
        <p:spPr>
          <a:xfrm>
            <a:off x="10479052" y="5616464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D1F79-3DFD-D11B-0749-1752155F229E}"/>
              </a:ext>
            </a:extLst>
          </p:cNvPr>
          <p:cNvSpPr txBox="1"/>
          <p:nvPr/>
        </p:nvSpPr>
        <p:spPr>
          <a:xfrm>
            <a:off x="10638782" y="561629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script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24E50C-B144-CAD9-CD73-81BAB92F2843}"/>
              </a:ext>
            </a:extLst>
          </p:cNvPr>
          <p:cNvSpPr/>
          <p:nvPr/>
        </p:nvSpPr>
        <p:spPr>
          <a:xfrm>
            <a:off x="5674895" y="2075447"/>
            <a:ext cx="842210" cy="31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37A4B-1D3B-82EC-5473-89C9ED85CA56}"/>
              </a:ext>
            </a:extLst>
          </p:cNvPr>
          <p:cNvSpPr txBox="1"/>
          <p:nvPr/>
        </p:nvSpPr>
        <p:spPr>
          <a:xfrm>
            <a:off x="5674894" y="207544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/>
              <a:t>TWEAK</a:t>
            </a:r>
          </a:p>
        </p:txBody>
      </p:sp>
    </p:spTree>
    <p:extLst>
      <p:ext uri="{BB962C8B-B14F-4D97-AF65-F5344CB8AC3E}">
        <p14:creationId xmlns:p14="http://schemas.microsoft.com/office/powerpoint/2010/main" val="2068722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5C45C-7A97-AD2E-2B0D-CC9A28D86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4B72437A-642C-4D89-4BB4-D8F372E5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78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8F7F7-34E8-8167-0B3E-5B136BC26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154995AA-FBD8-ED3E-3C3A-4EE384FD6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12192000" cy="60579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C94768-CD35-8D62-3479-49542F15261A}"/>
              </a:ext>
            </a:extLst>
          </p:cNvPr>
          <p:cNvSpPr/>
          <p:nvPr/>
        </p:nvSpPr>
        <p:spPr>
          <a:xfrm>
            <a:off x="5305474" y="5566333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0E57D-907D-7FCF-F953-5A25577BCBF5}"/>
              </a:ext>
            </a:extLst>
          </p:cNvPr>
          <p:cNvSpPr txBox="1"/>
          <p:nvPr/>
        </p:nvSpPr>
        <p:spPr>
          <a:xfrm>
            <a:off x="5465204" y="564135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address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9FB58F-AB26-9815-16D1-545F8178C408}"/>
              </a:ext>
            </a:extLst>
          </p:cNvPr>
          <p:cNvSpPr/>
          <p:nvPr/>
        </p:nvSpPr>
        <p:spPr>
          <a:xfrm>
            <a:off x="5170118" y="3215161"/>
            <a:ext cx="1766014" cy="429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C981F7-6B06-DDD6-D4EE-42F98451DE0C}"/>
              </a:ext>
            </a:extLst>
          </p:cNvPr>
          <p:cNvSpPr/>
          <p:nvPr/>
        </p:nvSpPr>
        <p:spPr>
          <a:xfrm>
            <a:off x="5170117" y="773753"/>
            <a:ext cx="1766014" cy="4290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D459FC-F2D9-3185-062B-9DA241E21DA5}"/>
              </a:ext>
            </a:extLst>
          </p:cNvPr>
          <p:cNvSpPr txBox="1"/>
          <p:nvPr/>
        </p:nvSpPr>
        <p:spPr>
          <a:xfrm>
            <a:off x="5465203" y="77358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pubkey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8C30D-975F-35D3-A067-88110B0174E4}"/>
              </a:ext>
            </a:extLst>
          </p:cNvPr>
          <p:cNvSpPr txBox="1"/>
          <p:nvPr/>
        </p:nvSpPr>
        <p:spPr>
          <a:xfrm>
            <a:off x="5094230" y="3214990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pubkey hash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432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7F89-24BA-E8D9-4814-C81DAB92C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83B136-BDF6-F75E-C495-433735C84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594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E17E78-713A-3EA6-9486-0D14EE3EEE35}"/>
              </a:ext>
            </a:extLst>
          </p:cNvPr>
          <p:cNvSpPr/>
          <p:nvPr/>
        </p:nvSpPr>
        <p:spPr>
          <a:xfrm>
            <a:off x="4337936" y="5611452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2158D-27C8-55B9-3D79-379E2512BD34}"/>
              </a:ext>
            </a:extLst>
          </p:cNvPr>
          <p:cNvSpPr txBox="1"/>
          <p:nvPr/>
        </p:nvSpPr>
        <p:spPr>
          <a:xfrm>
            <a:off x="4497666" y="5611279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leaf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DE31D6-460B-2620-E25B-8B016F063351}"/>
              </a:ext>
            </a:extLst>
          </p:cNvPr>
          <p:cNvSpPr/>
          <p:nvPr/>
        </p:nvSpPr>
        <p:spPr>
          <a:xfrm>
            <a:off x="6328159" y="5606438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695F70-2DBD-B928-3CA8-97DC8417D4A7}"/>
              </a:ext>
            </a:extLst>
          </p:cNvPr>
          <p:cNvSpPr txBox="1"/>
          <p:nvPr/>
        </p:nvSpPr>
        <p:spPr>
          <a:xfrm>
            <a:off x="6487889" y="5606265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leaf 2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9C2AB9-05A4-23BC-EB9B-2C75A2519CBB}"/>
              </a:ext>
            </a:extLst>
          </p:cNvPr>
          <p:cNvSpPr/>
          <p:nvPr/>
        </p:nvSpPr>
        <p:spPr>
          <a:xfrm>
            <a:off x="8418645" y="5611451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ABB6B-9D17-0F17-6FB8-C29486577140}"/>
              </a:ext>
            </a:extLst>
          </p:cNvPr>
          <p:cNvSpPr txBox="1"/>
          <p:nvPr/>
        </p:nvSpPr>
        <p:spPr>
          <a:xfrm>
            <a:off x="8578375" y="5611278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leaf 3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4C6D43-CB9F-6E45-F5E2-FD2BB6A1CBAA}"/>
              </a:ext>
            </a:extLst>
          </p:cNvPr>
          <p:cNvSpPr/>
          <p:nvPr/>
        </p:nvSpPr>
        <p:spPr>
          <a:xfrm>
            <a:off x="10479052" y="5616464"/>
            <a:ext cx="1525383" cy="429058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BC43A9-B869-EB09-725E-409D89F0DEF3}"/>
              </a:ext>
            </a:extLst>
          </p:cNvPr>
          <p:cNvSpPr txBox="1"/>
          <p:nvPr/>
        </p:nvSpPr>
        <p:spPr>
          <a:xfrm>
            <a:off x="10638782" y="5616291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leaf 4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ADCD3F-A73B-D986-C513-219D440E355F}"/>
              </a:ext>
            </a:extLst>
          </p:cNvPr>
          <p:cNvSpPr/>
          <p:nvPr/>
        </p:nvSpPr>
        <p:spPr>
          <a:xfrm>
            <a:off x="5674895" y="2075447"/>
            <a:ext cx="842210" cy="3108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4C3D7E-DA62-CAC6-FE07-7818EDD17BEA}"/>
              </a:ext>
            </a:extLst>
          </p:cNvPr>
          <p:cNvSpPr txBox="1"/>
          <p:nvPr/>
        </p:nvSpPr>
        <p:spPr>
          <a:xfrm>
            <a:off x="5674894" y="207544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 dirty="0"/>
              <a:t>TWEAK</a:t>
            </a:r>
          </a:p>
        </p:txBody>
      </p:sp>
    </p:spTree>
    <p:extLst>
      <p:ext uri="{BB962C8B-B14F-4D97-AF65-F5344CB8AC3E}">
        <p14:creationId xmlns:p14="http://schemas.microsoft.com/office/powerpoint/2010/main" val="2969579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E10E8-CF12-C362-B832-1B47401A8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75A7C8F8-9DDF-2F8B-44D8-0A4BF735A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29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C6C49-60C6-65CC-7EC8-8209BB266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4A41B582-CF01-4DEB-07D1-9BE9F206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025"/>
            <a:ext cx="12192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33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4A84C-1E7D-9F65-F9EE-01D43B185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899DA0FF-02F6-7DE3-0CBF-E325CFC5F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3E301D-8D6F-0D40-9240-BA86A328BB1E}"/>
              </a:ext>
            </a:extLst>
          </p:cNvPr>
          <p:cNvSpPr/>
          <p:nvPr/>
        </p:nvSpPr>
        <p:spPr>
          <a:xfrm>
            <a:off x="8244557" y="3772944"/>
            <a:ext cx="1187634" cy="320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74672B-5CE4-F510-A17A-EAD749C550F5}"/>
              </a:ext>
            </a:extLst>
          </p:cNvPr>
          <p:cNvSpPr/>
          <p:nvPr/>
        </p:nvSpPr>
        <p:spPr>
          <a:xfrm>
            <a:off x="8411307" y="2803768"/>
            <a:ext cx="1016000" cy="28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CBB36-0EB2-AC00-F4F8-BFBCDECE39ED}"/>
              </a:ext>
            </a:extLst>
          </p:cNvPr>
          <p:cNvSpPr/>
          <p:nvPr/>
        </p:nvSpPr>
        <p:spPr>
          <a:xfrm>
            <a:off x="8411306" y="2261576"/>
            <a:ext cx="1016000" cy="28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DD656F-87D7-9A13-0EAA-8932A13E6048}"/>
              </a:ext>
            </a:extLst>
          </p:cNvPr>
          <p:cNvSpPr/>
          <p:nvPr/>
        </p:nvSpPr>
        <p:spPr>
          <a:xfrm>
            <a:off x="8411306" y="1699845"/>
            <a:ext cx="1016000" cy="283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9A2935-B66F-F182-430E-768B85D6491C}"/>
              </a:ext>
            </a:extLst>
          </p:cNvPr>
          <p:cNvSpPr txBox="1"/>
          <p:nvPr/>
        </p:nvSpPr>
        <p:spPr>
          <a:xfrm>
            <a:off x="8367346" y="165100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Round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46D8C-5DE4-2AB5-BF3E-87A53A2E5F18}"/>
              </a:ext>
            </a:extLst>
          </p:cNvPr>
          <p:cNvSpPr txBox="1"/>
          <p:nvPr/>
        </p:nvSpPr>
        <p:spPr>
          <a:xfrm>
            <a:off x="8367345" y="2212730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Round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80A0A9-0D4D-64E0-C2A4-461556A04B10}"/>
              </a:ext>
            </a:extLst>
          </p:cNvPr>
          <p:cNvSpPr txBox="1"/>
          <p:nvPr/>
        </p:nvSpPr>
        <p:spPr>
          <a:xfrm>
            <a:off x="8367345" y="2754922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Round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016A1-6C6A-8ABD-8B61-083CBA42563A}"/>
              </a:ext>
            </a:extLst>
          </p:cNvPr>
          <p:cNvSpPr txBox="1"/>
          <p:nvPr/>
        </p:nvSpPr>
        <p:spPr>
          <a:xfrm>
            <a:off x="8235461" y="373184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Round 64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B2166C-C8DD-03D2-16E4-CE4BD036F0A4}"/>
              </a:ext>
            </a:extLst>
          </p:cNvPr>
          <p:cNvSpPr/>
          <p:nvPr/>
        </p:nvSpPr>
        <p:spPr>
          <a:xfrm>
            <a:off x="8920654" y="4755930"/>
            <a:ext cx="1826172" cy="4992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D02C8-F89C-6722-A9E3-1CD348170287}"/>
              </a:ext>
            </a:extLst>
          </p:cNvPr>
          <p:cNvSpPr txBox="1"/>
          <p:nvPr/>
        </p:nvSpPr>
        <p:spPr>
          <a:xfrm>
            <a:off x="9183413" y="4755931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0788CE-B24E-7000-A905-018378FA7B17}"/>
              </a:ext>
            </a:extLst>
          </p:cNvPr>
          <p:cNvSpPr/>
          <p:nvPr/>
        </p:nvSpPr>
        <p:spPr>
          <a:xfrm>
            <a:off x="1248103" y="5688723"/>
            <a:ext cx="3520965" cy="525517"/>
          </a:xfrm>
          <a:prstGeom prst="rect">
            <a:avLst/>
          </a:prstGeom>
          <a:solidFill>
            <a:srgbClr val="FF5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AE276F-5FBE-BC54-9072-A1F1ECF69D58}"/>
              </a:ext>
            </a:extLst>
          </p:cNvPr>
          <p:cNvSpPr txBox="1"/>
          <p:nvPr/>
        </p:nvSpPr>
        <p:spPr>
          <a:xfrm>
            <a:off x="1188982" y="5688724"/>
            <a:ext cx="3715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A, B, C, D, E, F, G, 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41884E-7149-31E3-156A-7605571EFD8B}"/>
              </a:ext>
            </a:extLst>
          </p:cNvPr>
          <p:cNvSpPr/>
          <p:nvPr/>
        </p:nvSpPr>
        <p:spPr>
          <a:xfrm>
            <a:off x="1471447" y="617482"/>
            <a:ext cx="3586655" cy="52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C1A2EA-614F-76C4-C573-FB160A958470}"/>
              </a:ext>
            </a:extLst>
          </p:cNvPr>
          <p:cNvSpPr txBox="1"/>
          <p:nvPr/>
        </p:nvSpPr>
        <p:spPr>
          <a:xfrm>
            <a:off x="1405758" y="558362"/>
            <a:ext cx="37154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A, B, C, D, E, F, G, H</a:t>
            </a:r>
          </a:p>
        </p:txBody>
      </p:sp>
    </p:spTree>
    <p:extLst>
      <p:ext uri="{BB962C8B-B14F-4D97-AF65-F5344CB8AC3E}">
        <p14:creationId xmlns:p14="http://schemas.microsoft.com/office/powerpoint/2010/main" val="334834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A76024C3370C4AA40825A01D514F54" ma:contentTypeVersion="10" ma:contentTypeDescription="Create a new document." ma:contentTypeScope="" ma:versionID="81f4600072b84aeda00459f36833ca1e">
  <xsd:schema xmlns:xsd="http://www.w3.org/2001/XMLSchema" xmlns:xs="http://www.w3.org/2001/XMLSchema" xmlns:p="http://schemas.microsoft.com/office/2006/metadata/properties" xmlns:ns3="a0b879a4-e040-4621-bde0-fa62e14d3a12" targetNamespace="http://schemas.microsoft.com/office/2006/metadata/properties" ma:root="true" ma:fieldsID="53a40b6b6feb9446522093b5b52678f7" ns3:_="">
    <xsd:import namespace="a0b879a4-e040-4621-bde0-fa62e14d3a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b879a4-e040-4621-bde0-fa62e14d3a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0b879a4-e040-4621-bde0-fa62e14d3a12" xsi:nil="true"/>
  </documentManagement>
</p:properties>
</file>

<file path=customXml/itemProps1.xml><?xml version="1.0" encoding="utf-8"?>
<ds:datastoreItem xmlns:ds="http://schemas.openxmlformats.org/officeDocument/2006/customXml" ds:itemID="{32BF61BA-097B-4968-88E3-31BE588A83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b879a4-e040-4621-bde0-fa62e14d3a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CC8451-9E4C-485F-838E-03F95BA6E44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DF0D2-6492-45CA-A4E9-CCC73ACB7A24}">
  <ds:schemaRefs>
    <ds:schemaRef ds:uri="http://schemas.microsoft.com/office/2006/documentManagement/types"/>
    <ds:schemaRef ds:uri="a0b879a4-e040-4621-bde0-fa62e14d3a12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66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TORKI HARCHEGANI MOHAMMAD</dc:creator>
  <cp:lastModifiedBy>TORKI HARCHEGANI MOHAMMAD</cp:lastModifiedBy>
  <cp:revision>586</cp:revision>
  <dcterms:created xsi:type="dcterms:W3CDTF">2025-01-05T19:23:14Z</dcterms:created>
  <dcterms:modified xsi:type="dcterms:W3CDTF">2025-01-07T21:16:05Z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0x0101001BA76024C3370C4AA40825A01D514F54</vt:lpwstr>
  </property>
</Properties>
</file>